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15" r:id="rId4"/>
    <p:sldMasterId id="2147484455" r:id="rId5"/>
  </p:sldMasterIdLst>
  <p:notesMasterIdLst>
    <p:notesMasterId r:id="rId56"/>
  </p:notesMasterIdLst>
  <p:handoutMasterIdLst>
    <p:handoutMasterId r:id="rId57"/>
  </p:handoutMasterIdLst>
  <p:sldIdLst>
    <p:sldId id="863" r:id="rId6"/>
    <p:sldId id="951" r:id="rId7"/>
    <p:sldId id="954" r:id="rId8"/>
    <p:sldId id="953" r:id="rId9"/>
    <p:sldId id="952" r:id="rId10"/>
    <p:sldId id="859" r:id="rId11"/>
    <p:sldId id="910" r:id="rId12"/>
    <p:sldId id="925" r:id="rId13"/>
    <p:sldId id="864" r:id="rId14"/>
    <p:sldId id="920" r:id="rId15"/>
    <p:sldId id="921" r:id="rId16"/>
    <p:sldId id="922" r:id="rId17"/>
    <p:sldId id="923" r:id="rId18"/>
    <p:sldId id="930" r:id="rId19"/>
    <p:sldId id="929" r:id="rId20"/>
    <p:sldId id="917" r:id="rId21"/>
    <p:sldId id="918" r:id="rId22"/>
    <p:sldId id="926" r:id="rId23"/>
    <p:sldId id="940" r:id="rId24"/>
    <p:sldId id="949" r:id="rId25"/>
    <p:sldId id="950" r:id="rId26"/>
    <p:sldId id="946" r:id="rId27"/>
    <p:sldId id="955" r:id="rId28"/>
    <p:sldId id="931" r:id="rId29"/>
    <p:sldId id="932" r:id="rId30"/>
    <p:sldId id="934" r:id="rId31"/>
    <p:sldId id="933" r:id="rId32"/>
    <p:sldId id="899" r:id="rId33"/>
    <p:sldId id="897" r:id="rId34"/>
    <p:sldId id="944" r:id="rId35"/>
    <p:sldId id="939" r:id="rId36"/>
    <p:sldId id="942" r:id="rId37"/>
    <p:sldId id="941" r:id="rId38"/>
    <p:sldId id="938" r:id="rId39"/>
    <p:sldId id="893" r:id="rId40"/>
    <p:sldId id="943" r:id="rId41"/>
    <p:sldId id="891" r:id="rId42"/>
    <p:sldId id="894" r:id="rId43"/>
    <p:sldId id="881" r:id="rId44"/>
    <p:sldId id="883" r:id="rId45"/>
    <p:sldId id="914" r:id="rId46"/>
    <p:sldId id="884" r:id="rId47"/>
    <p:sldId id="936" r:id="rId48"/>
    <p:sldId id="906" r:id="rId49"/>
    <p:sldId id="945" r:id="rId50"/>
    <p:sldId id="905" r:id="rId51"/>
    <p:sldId id="927" r:id="rId52"/>
    <p:sldId id="908" r:id="rId53"/>
    <p:sldId id="903" r:id="rId54"/>
    <p:sldId id="907" r:id="rId55"/>
  </p:sldIdLst>
  <p:sldSz cx="10058400" cy="7772400"/>
  <p:notesSz cx="7315200" cy="9601200"/>
  <p:defaultTextStyle>
    <a:defPPr>
      <a:defRPr lang="en-US"/>
    </a:defPPr>
    <a:lvl1pPr algn="l" rtl="0" fontAlgn="base">
      <a:spcBef>
        <a:spcPct val="0"/>
      </a:spcBef>
      <a:spcAft>
        <a:spcPct val="0"/>
      </a:spcAft>
      <a:defRPr sz="3100" kern="1200">
        <a:solidFill>
          <a:schemeClr val="tx1"/>
        </a:solidFill>
        <a:latin typeface="Arial" charset="0"/>
        <a:ea typeface="+mn-ea"/>
        <a:cs typeface="+mn-cs"/>
      </a:defRPr>
    </a:lvl1pPr>
    <a:lvl2pPr marL="505869" algn="l" rtl="0" fontAlgn="base">
      <a:spcBef>
        <a:spcPct val="0"/>
      </a:spcBef>
      <a:spcAft>
        <a:spcPct val="0"/>
      </a:spcAft>
      <a:defRPr sz="3100" kern="1200">
        <a:solidFill>
          <a:schemeClr val="tx1"/>
        </a:solidFill>
        <a:latin typeface="Arial" charset="0"/>
        <a:ea typeface="+mn-ea"/>
        <a:cs typeface="+mn-cs"/>
      </a:defRPr>
    </a:lvl2pPr>
    <a:lvl3pPr marL="1011731" algn="l" rtl="0" fontAlgn="base">
      <a:spcBef>
        <a:spcPct val="0"/>
      </a:spcBef>
      <a:spcAft>
        <a:spcPct val="0"/>
      </a:spcAft>
      <a:defRPr sz="3100" kern="1200">
        <a:solidFill>
          <a:schemeClr val="tx1"/>
        </a:solidFill>
        <a:latin typeface="Arial" charset="0"/>
        <a:ea typeface="+mn-ea"/>
        <a:cs typeface="+mn-cs"/>
      </a:defRPr>
    </a:lvl3pPr>
    <a:lvl4pPr marL="1517591" algn="l" rtl="0" fontAlgn="base">
      <a:spcBef>
        <a:spcPct val="0"/>
      </a:spcBef>
      <a:spcAft>
        <a:spcPct val="0"/>
      </a:spcAft>
      <a:defRPr sz="3100" kern="1200">
        <a:solidFill>
          <a:schemeClr val="tx1"/>
        </a:solidFill>
        <a:latin typeface="Arial" charset="0"/>
        <a:ea typeface="+mn-ea"/>
        <a:cs typeface="+mn-cs"/>
      </a:defRPr>
    </a:lvl4pPr>
    <a:lvl5pPr marL="2023450" algn="l" rtl="0" fontAlgn="base">
      <a:spcBef>
        <a:spcPct val="0"/>
      </a:spcBef>
      <a:spcAft>
        <a:spcPct val="0"/>
      </a:spcAft>
      <a:defRPr sz="3100" kern="1200">
        <a:solidFill>
          <a:schemeClr val="tx1"/>
        </a:solidFill>
        <a:latin typeface="Arial" charset="0"/>
        <a:ea typeface="+mn-ea"/>
        <a:cs typeface="+mn-cs"/>
      </a:defRPr>
    </a:lvl5pPr>
    <a:lvl6pPr marL="2529312" algn="l" defTabSz="1011731" rtl="0" eaLnBrk="1" latinLnBrk="0" hangingPunct="1">
      <a:defRPr sz="3100" kern="1200">
        <a:solidFill>
          <a:schemeClr val="tx1"/>
        </a:solidFill>
        <a:latin typeface="Arial" charset="0"/>
        <a:ea typeface="+mn-ea"/>
        <a:cs typeface="+mn-cs"/>
      </a:defRPr>
    </a:lvl6pPr>
    <a:lvl7pPr marL="3035173" algn="l" defTabSz="1011731" rtl="0" eaLnBrk="1" latinLnBrk="0" hangingPunct="1">
      <a:defRPr sz="3100" kern="1200">
        <a:solidFill>
          <a:schemeClr val="tx1"/>
        </a:solidFill>
        <a:latin typeface="Arial" charset="0"/>
        <a:ea typeface="+mn-ea"/>
        <a:cs typeface="+mn-cs"/>
      </a:defRPr>
    </a:lvl7pPr>
    <a:lvl8pPr marL="3541038" algn="l" defTabSz="1011731" rtl="0" eaLnBrk="1" latinLnBrk="0" hangingPunct="1">
      <a:defRPr sz="3100" kern="1200">
        <a:solidFill>
          <a:schemeClr val="tx1"/>
        </a:solidFill>
        <a:latin typeface="Arial" charset="0"/>
        <a:ea typeface="+mn-ea"/>
        <a:cs typeface="+mn-cs"/>
      </a:defRPr>
    </a:lvl8pPr>
    <a:lvl9pPr marL="4046895" algn="l" defTabSz="1011731" rtl="0" eaLnBrk="1" latinLnBrk="0" hangingPunct="1">
      <a:defRPr sz="31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504">
          <p15:clr>
            <a:srgbClr val="A4A3A4"/>
          </p15:clr>
        </p15:guide>
        <p15:guide id="2" orient="horz" pos="1967">
          <p15:clr>
            <a:srgbClr val="A4A3A4"/>
          </p15:clr>
        </p15:guide>
        <p15:guide id="3" orient="horz" pos="4800">
          <p15:clr>
            <a:srgbClr val="A4A3A4"/>
          </p15:clr>
        </p15:guide>
        <p15:guide id="4" pos="4800">
          <p15:clr>
            <a:srgbClr val="A4A3A4"/>
          </p15:clr>
        </p15:guide>
        <p15:guide id="5" pos="3379">
          <p15:clr>
            <a:srgbClr val="A4A3A4"/>
          </p15:clr>
        </p15:guide>
        <p15:guide id="6" pos="384">
          <p15:clr>
            <a:srgbClr val="A4A3A4"/>
          </p15:clr>
        </p15:guide>
        <p15:guide id="7" pos="26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iggins, Daniel (US)" initials="H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0A0"/>
    <a:srgbClr val="999933"/>
    <a:srgbClr val="6D7174"/>
    <a:srgbClr val="BC141A"/>
    <a:srgbClr val="488B9B"/>
    <a:srgbClr val="AEAFB0"/>
    <a:srgbClr val="ECBEC0"/>
    <a:srgbClr val="F8C3C5"/>
    <a:srgbClr val="D1D5D5"/>
    <a:srgbClr val="C4BC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23" autoAdjust="0"/>
    <p:restoredTop sz="93157" autoAdjust="0"/>
  </p:normalViewPr>
  <p:slideViewPr>
    <p:cSldViewPr>
      <p:cViewPr varScale="1">
        <p:scale>
          <a:sx n="76" d="100"/>
          <a:sy n="76" d="100"/>
        </p:scale>
        <p:origin x="1416" y="54"/>
      </p:cViewPr>
      <p:guideLst>
        <p:guide orient="horz" pos="3504"/>
        <p:guide orient="horz" pos="1967"/>
        <p:guide orient="horz" pos="4800"/>
        <p:guide pos="4800"/>
        <p:guide pos="3379"/>
        <p:guide pos="384"/>
        <p:guide pos="2640"/>
      </p:guideLst>
    </p:cSldViewPr>
  </p:slideViewPr>
  <p:notesTextViewPr>
    <p:cViewPr>
      <p:scale>
        <a:sx n="100" d="100"/>
        <a:sy n="100" d="100"/>
      </p:scale>
      <p:origin x="0" y="0"/>
    </p:cViewPr>
  </p:notesTextViewPr>
  <p:sorterViewPr>
    <p:cViewPr>
      <p:scale>
        <a:sx n="72" d="100"/>
        <a:sy n="72" d="100"/>
      </p:scale>
      <p:origin x="0" y="0"/>
    </p:cViewPr>
  </p:sorterViewPr>
  <p:notesViewPr>
    <p:cSldViewPr>
      <p:cViewPr varScale="1">
        <p:scale>
          <a:sx n="69" d="100"/>
          <a:sy n="69" d="100"/>
        </p:scale>
        <p:origin x="-2496"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2" y="0"/>
            <a:ext cx="3172241" cy="480226"/>
          </a:xfrm>
          <a:prstGeom prst="rect">
            <a:avLst/>
          </a:prstGeom>
          <a:noFill/>
          <a:ln w="9525">
            <a:noFill/>
            <a:miter lim="800000"/>
            <a:headEnd/>
            <a:tailEnd/>
          </a:ln>
          <a:effectLst/>
        </p:spPr>
        <p:txBody>
          <a:bodyPr vert="horz" wrap="square" lIns="96575" tIns="48287" rIns="96575" bIns="48287" numCol="1" anchor="t" anchorCtr="0" compatLnSpc="1">
            <a:prstTxWarp prst="textNoShape">
              <a:avLst/>
            </a:prstTxWarp>
          </a:bodyPr>
          <a:lstStyle>
            <a:lvl1pPr algn="l" defTabSz="966118">
              <a:defRPr sz="900"/>
            </a:lvl1pPr>
          </a:lstStyle>
          <a:p>
            <a:pPr>
              <a:defRPr/>
            </a:pPr>
            <a:endParaRPr lang="en-US" dirty="0"/>
          </a:p>
        </p:txBody>
      </p:sp>
      <p:sp>
        <p:nvSpPr>
          <p:cNvPr id="48131" name="Rectangle 3"/>
          <p:cNvSpPr>
            <a:spLocks noGrp="1" noChangeArrowheads="1"/>
          </p:cNvSpPr>
          <p:nvPr>
            <p:ph type="dt" sz="quarter" idx="1"/>
          </p:nvPr>
        </p:nvSpPr>
        <p:spPr bwMode="auto">
          <a:xfrm>
            <a:off x="4141306" y="0"/>
            <a:ext cx="3172241" cy="480226"/>
          </a:xfrm>
          <a:prstGeom prst="rect">
            <a:avLst/>
          </a:prstGeom>
          <a:noFill/>
          <a:ln w="9525">
            <a:noFill/>
            <a:miter lim="800000"/>
            <a:headEnd/>
            <a:tailEnd/>
          </a:ln>
          <a:effectLst/>
        </p:spPr>
        <p:txBody>
          <a:bodyPr vert="horz" wrap="square" lIns="96575" tIns="48287" rIns="96575" bIns="48287" numCol="1" anchor="t" anchorCtr="0" compatLnSpc="1">
            <a:prstTxWarp prst="textNoShape">
              <a:avLst/>
            </a:prstTxWarp>
          </a:bodyPr>
          <a:lstStyle>
            <a:lvl1pPr algn="r" defTabSz="966118">
              <a:defRPr sz="900"/>
            </a:lvl1pPr>
          </a:lstStyle>
          <a:p>
            <a:pPr>
              <a:defRPr/>
            </a:pPr>
            <a:fld id="{A8DD19BD-1DD8-4862-B66D-D1E1481D8D1A}" type="datetime1">
              <a:rPr lang="en-US" smtClean="0"/>
              <a:t>11/2/2016</a:t>
            </a:fld>
            <a:endParaRPr lang="en-US" dirty="0"/>
          </a:p>
        </p:txBody>
      </p:sp>
      <p:sp>
        <p:nvSpPr>
          <p:cNvPr id="48132" name="Rectangle 4"/>
          <p:cNvSpPr>
            <a:spLocks noGrp="1" noChangeArrowheads="1"/>
          </p:cNvSpPr>
          <p:nvPr>
            <p:ph type="ftr" sz="quarter" idx="2"/>
          </p:nvPr>
        </p:nvSpPr>
        <p:spPr bwMode="auto">
          <a:xfrm>
            <a:off x="1" y="9120981"/>
            <a:ext cx="6420678" cy="478575"/>
          </a:xfrm>
          <a:prstGeom prst="rect">
            <a:avLst/>
          </a:prstGeom>
          <a:noFill/>
          <a:ln w="9525">
            <a:noFill/>
            <a:miter lim="800000"/>
            <a:headEnd/>
            <a:tailEnd/>
          </a:ln>
          <a:effectLst/>
        </p:spPr>
        <p:txBody>
          <a:bodyPr vert="horz" wrap="square" lIns="96575" tIns="48287" rIns="96575" bIns="48287" numCol="1" anchor="b" anchorCtr="0" compatLnSpc="1">
            <a:prstTxWarp prst="textNoShape">
              <a:avLst/>
            </a:prstTxWarp>
          </a:bodyPr>
          <a:lstStyle>
            <a:lvl1pPr algn="l" defTabSz="966118">
              <a:defRPr sz="900"/>
            </a:lvl1pPr>
          </a:lstStyle>
          <a:p>
            <a:pPr>
              <a:defRPr/>
            </a:pPr>
            <a:r>
              <a:rPr lang="en-US" dirty="0"/>
              <a:t>2007 Jones Lang LaSalle International Directors Meeting</a:t>
            </a:r>
          </a:p>
        </p:txBody>
      </p:sp>
      <p:sp>
        <p:nvSpPr>
          <p:cNvPr id="48133" name="Rectangle 5"/>
          <p:cNvSpPr>
            <a:spLocks noGrp="1" noChangeArrowheads="1"/>
          </p:cNvSpPr>
          <p:nvPr>
            <p:ph type="sldNum" sz="quarter" idx="3"/>
          </p:nvPr>
        </p:nvSpPr>
        <p:spPr bwMode="auto">
          <a:xfrm>
            <a:off x="6500196" y="9120981"/>
            <a:ext cx="813353" cy="478575"/>
          </a:xfrm>
          <a:prstGeom prst="rect">
            <a:avLst/>
          </a:prstGeom>
          <a:noFill/>
          <a:ln w="9525">
            <a:noFill/>
            <a:miter lim="800000"/>
            <a:headEnd/>
            <a:tailEnd/>
          </a:ln>
          <a:effectLst/>
        </p:spPr>
        <p:txBody>
          <a:bodyPr vert="horz" wrap="square" lIns="96575" tIns="48287" rIns="96575" bIns="48287" numCol="1" anchor="b" anchorCtr="0" compatLnSpc="1">
            <a:prstTxWarp prst="textNoShape">
              <a:avLst/>
            </a:prstTxWarp>
          </a:bodyPr>
          <a:lstStyle>
            <a:lvl1pPr algn="r" defTabSz="966118">
              <a:defRPr sz="900" i="1"/>
            </a:lvl1pPr>
          </a:lstStyle>
          <a:p>
            <a:pPr>
              <a:defRPr/>
            </a:pPr>
            <a:fld id="{EEEE1720-5B32-4EEB-BE0B-6724E62B45BB}" type="slidenum">
              <a:rPr lang="en-US"/>
              <a:pPr>
                <a:defRPr/>
              </a:pPr>
              <a:t>‹#›</a:t>
            </a:fld>
            <a:endParaRPr lang="en-US" dirty="0"/>
          </a:p>
        </p:txBody>
      </p:sp>
    </p:spTree>
    <p:extLst>
      <p:ext uri="{BB962C8B-B14F-4D97-AF65-F5344CB8AC3E}">
        <p14:creationId xmlns:p14="http://schemas.microsoft.com/office/powerpoint/2010/main" val="8477691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657600" cy="480226"/>
          </a:xfrm>
          <a:prstGeom prst="rect">
            <a:avLst/>
          </a:prstGeom>
          <a:noFill/>
          <a:ln w="9525">
            <a:noFill/>
            <a:miter lim="800000"/>
            <a:headEnd/>
            <a:tailEnd/>
          </a:ln>
          <a:effectLst/>
        </p:spPr>
        <p:txBody>
          <a:bodyPr vert="horz" wrap="square" lIns="96575" tIns="48287" rIns="96575" bIns="48287" numCol="1" anchor="t" anchorCtr="0" compatLnSpc="1">
            <a:prstTxWarp prst="textNoShape">
              <a:avLst/>
            </a:prstTxWarp>
          </a:bodyPr>
          <a:lstStyle>
            <a:lvl1pPr algn="l" defTabSz="966118">
              <a:defRPr sz="900"/>
            </a:lvl1pPr>
          </a:lstStyle>
          <a:p>
            <a:pPr>
              <a:defRPr/>
            </a:pPr>
            <a:endParaRPr lang="en-US" dirty="0"/>
          </a:p>
        </p:txBody>
      </p:sp>
      <p:sp>
        <p:nvSpPr>
          <p:cNvPr id="46083" name="Rectangle 3"/>
          <p:cNvSpPr>
            <a:spLocks noGrp="1" noChangeArrowheads="1"/>
          </p:cNvSpPr>
          <p:nvPr>
            <p:ph type="dt" idx="1"/>
          </p:nvPr>
        </p:nvSpPr>
        <p:spPr bwMode="auto">
          <a:xfrm>
            <a:off x="4141306" y="0"/>
            <a:ext cx="3172241" cy="480226"/>
          </a:xfrm>
          <a:prstGeom prst="rect">
            <a:avLst/>
          </a:prstGeom>
          <a:noFill/>
          <a:ln w="9525">
            <a:noFill/>
            <a:miter lim="800000"/>
            <a:headEnd/>
            <a:tailEnd/>
          </a:ln>
          <a:effectLst/>
        </p:spPr>
        <p:txBody>
          <a:bodyPr vert="horz" wrap="square" lIns="96575" tIns="48287" rIns="96575" bIns="48287" numCol="1" anchor="t" anchorCtr="0" compatLnSpc="1">
            <a:prstTxWarp prst="textNoShape">
              <a:avLst/>
            </a:prstTxWarp>
          </a:bodyPr>
          <a:lstStyle>
            <a:lvl1pPr algn="r" defTabSz="966118">
              <a:defRPr sz="900"/>
            </a:lvl1pPr>
          </a:lstStyle>
          <a:p>
            <a:pPr>
              <a:defRPr/>
            </a:pPr>
            <a:fld id="{46506E63-9BF3-46A2-999A-20C566764C91}" type="datetime1">
              <a:rPr lang="en-US" smtClean="0"/>
              <a:t>11/2/2016</a:t>
            </a:fld>
            <a:endParaRPr lang="en-US" dirty="0"/>
          </a:p>
        </p:txBody>
      </p:sp>
      <p:sp>
        <p:nvSpPr>
          <p:cNvPr id="37892" name="Rectangle 4"/>
          <p:cNvSpPr>
            <a:spLocks noGrp="1" noRot="1" noChangeAspect="1" noChangeArrowheads="1" noTextEdit="1"/>
          </p:cNvSpPr>
          <p:nvPr>
            <p:ph type="sldImg" idx="2"/>
          </p:nvPr>
        </p:nvSpPr>
        <p:spPr bwMode="auto">
          <a:xfrm>
            <a:off x="1330325" y="720725"/>
            <a:ext cx="4654550" cy="3597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5"/>
          <p:cNvSpPr>
            <a:spLocks noGrp="1" noChangeArrowheads="1"/>
          </p:cNvSpPr>
          <p:nvPr>
            <p:ph type="body" sz="quarter" idx="3"/>
          </p:nvPr>
        </p:nvSpPr>
        <p:spPr bwMode="auto">
          <a:xfrm>
            <a:off x="733840" y="4561317"/>
            <a:ext cx="5847522" cy="4318725"/>
          </a:xfrm>
          <a:prstGeom prst="rect">
            <a:avLst/>
          </a:prstGeom>
          <a:noFill/>
          <a:ln w="9525">
            <a:noFill/>
            <a:miter lim="800000"/>
            <a:headEnd/>
            <a:tailEnd/>
          </a:ln>
          <a:effectLst/>
        </p:spPr>
        <p:txBody>
          <a:bodyPr vert="horz" wrap="square" lIns="96575" tIns="48287" rIns="96575" bIns="482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1" y="9120981"/>
            <a:ext cx="6500191" cy="478575"/>
          </a:xfrm>
          <a:prstGeom prst="rect">
            <a:avLst/>
          </a:prstGeom>
          <a:noFill/>
          <a:ln w="9525">
            <a:noFill/>
            <a:miter lim="800000"/>
            <a:headEnd/>
            <a:tailEnd/>
          </a:ln>
          <a:effectLst/>
        </p:spPr>
        <p:txBody>
          <a:bodyPr vert="horz" wrap="square" lIns="96575" tIns="48287" rIns="96575" bIns="48287" numCol="1" anchor="b" anchorCtr="0" compatLnSpc="1">
            <a:prstTxWarp prst="textNoShape">
              <a:avLst/>
            </a:prstTxWarp>
          </a:bodyPr>
          <a:lstStyle>
            <a:lvl1pPr algn="l" defTabSz="966118">
              <a:defRPr sz="900"/>
            </a:lvl1pPr>
          </a:lstStyle>
          <a:p>
            <a:pPr>
              <a:defRPr/>
            </a:pPr>
            <a:r>
              <a:rPr lang="en-US" dirty="0"/>
              <a:t>2007 Jones Lang LaSalle International Directors Meeting</a:t>
            </a:r>
          </a:p>
        </p:txBody>
      </p:sp>
      <p:sp>
        <p:nvSpPr>
          <p:cNvPr id="46087" name="Rectangle 7"/>
          <p:cNvSpPr>
            <a:spLocks noGrp="1" noChangeArrowheads="1"/>
          </p:cNvSpPr>
          <p:nvPr>
            <p:ph type="sldNum" sz="quarter" idx="5"/>
          </p:nvPr>
        </p:nvSpPr>
        <p:spPr bwMode="auto">
          <a:xfrm>
            <a:off x="6581363" y="9120981"/>
            <a:ext cx="732183" cy="478575"/>
          </a:xfrm>
          <a:prstGeom prst="rect">
            <a:avLst/>
          </a:prstGeom>
          <a:noFill/>
          <a:ln w="9525">
            <a:noFill/>
            <a:miter lim="800000"/>
            <a:headEnd/>
            <a:tailEnd/>
          </a:ln>
          <a:effectLst/>
        </p:spPr>
        <p:txBody>
          <a:bodyPr vert="horz" wrap="square" lIns="96575" tIns="48287" rIns="96575" bIns="48287" numCol="1" anchor="b" anchorCtr="0" compatLnSpc="1">
            <a:prstTxWarp prst="textNoShape">
              <a:avLst/>
            </a:prstTxWarp>
          </a:bodyPr>
          <a:lstStyle>
            <a:lvl1pPr algn="r" defTabSz="966118">
              <a:defRPr sz="900" i="1"/>
            </a:lvl1pPr>
          </a:lstStyle>
          <a:p>
            <a:pPr>
              <a:defRPr/>
            </a:pPr>
            <a:fld id="{48FA51E1-7007-40F5-9A8F-66FCA1BC6A83}" type="slidenum">
              <a:rPr lang="en-US"/>
              <a:pPr>
                <a:defRPr/>
              </a:pPr>
              <a:t>‹#›</a:t>
            </a:fld>
            <a:endParaRPr lang="en-US" dirty="0"/>
          </a:p>
        </p:txBody>
      </p:sp>
    </p:spTree>
    <p:extLst>
      <p:ext uri="{BB962C8B-B14F-4D97-AF65-F5344CB8AC3E}">
        <p14:creationId xmlns:p14="http://schemas.microsoft.com/office/powerpoint/2010/main" val="374925598"/>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300" kern="1200">
        <a:solidFill>
          <a:schemeClr val="tx1"/>
        </a:solidFill>
        <a:latin typeface="Arial" charset="0"/>
        <a:ea typeface="+mn-ea"/>
        <a:cs typeface="+mn-cs"/>
      </a:defRPr>
    </a:lvl1pPr>
    <a:lvl2pPr marL="505869" algn="l" rtl="0" eaLnBrk="0" fontAlgn="base" hangingPunct="0">
      <a:spcBef>
        <a:spcPct val="30000"/>
      </a:spcBef>
      <a:spcAft>
        <a:spcPct val="0"/>
      </a:spcAft>
      <a:defRPr sz="1300" kern="1200">
        <a:solidFill>
          <a:schemeClr val="tx1"/>
        </a:solidFill>
        <a:latin typeface="Arial" charset="0"/>
        <a:ea typeface="+mn-ea"/>
        <a:cs typeface="+mn-cs"/>
      </a:defRPr>
    </a:lvl2pPr>
    <a:lvl3pPr marL="1011731" algn="l" rtl="0" eaLnBrk="0" fontAlgn="base" hangingPunct="0">
      <a:spcBef>
        <a:spcPct val="30000"/>
      </a:spcBef>
      <a:spcAft>
        <a:spcPct val="0"/>
      </a:spcAft>
      <a:defRPr sz="1300" kern="1200">
        <a:solidFill>
          <a:schemeClr val="tx1"/>
        </a:solidFill>
        <a:latin typeface="Arial" charset="0"/>
        <a:ea typeface="+mn-ea"/>
        <a:cs typeface="+mn-cs"/>
      </a:defRPr>
    </a:lvl3pPr>
    <a:lvl4pPr marL="1517591" algn="l" rtl="0" eaLnBrk="0" fontAlgn="base" hangingPunct="0">
      <a:spcBef>
        <a:spcPct val="30000"/>
      </a:spcBef>
      <a:spcAft>
        <a:spcPct val="0"/>
      </a:spcAft>
      <a:defRPr sz="1300" kern="1200">
        <a:solidFill>
          <a:schemeClr val="tx1"/>
        </a:solidFill>
        <a:latin typeface="Arial" charset="0"/>
        <a:ea typeface="+mn-ea"/>
        <a:cs typeface="+mn-cs"/>
      </a:defRPr>
    </a:lvl4pPr>
    <a:lvl5pPr marL="2023450" algn="l" rtl="0" eaLnBrk="0" fontAlgn="base" hangingPunct="0">
      <a:spcBef>
        <a:spcPct val="30000"/>
      </a:spcBef>
      <a:spcAft>
        <a:spcPct val="0"/>
      </a:spcAft>
      <a:defRPr sz="1300" kern="1200">
        <a:solidFill>
          <a:schemeClr val="tx1"/>
        </a:solidFill>
        <a:latin typeface="Arial" charset="0"/>
        <a:ea typeface="+mn-ea"/>
        <a:cs typeface="+mn-cs"/>
      </a:defRPr>
    </a:lvl5pPr>
    <a:lvl6pPr marL="2529312" algn="l" defTabSz="1011731" rtl="0" eaLnBrk="1" latinLnBrk="0" hangingPunct="1">
      <a:defRPr sz="1300" kern="1200">
        <a:solidFill>
          <a:schemeClr val="tx1"/>
        </a:solidFill>
        <a:latin typeface="+mn-lt"/>
        <a:ea typeface="+mn-ea"/>
        <a:cs typeface="+mn-cs"/>
      </a:defRPr>
    </a:lvl6pPr>
    <a:lvl7pPr marL="3035173" algn="l" defTabSz="1011731" rtl="0" eaLnBrk="1" latinLnBrk="0" hangingPunct="1">
      <a:defRPr sz="1300" kern="1200">
        <a:solidFill>
          <a:schemeClr val="tx1"/>
        </a:solidFill>
        <a:latin typeface="+mn-lt"/>
        <a:ea typeface="+mn-ea"/>
        <a:cs typeface="+mn-cs"/>
      </a:defRPr>
    </a:lvl7pPr>
    <a:lvl8pPr marL="3541038" algn="l" defTabSz="1011731" rtl="0" eaLnBrk="1" latinLnBrk="0" hangingPunct="1">
      <a:defRPr sz="1300" kern="1200">
        <a:solidFill>
          <a:schemeClr val="tx1"/>
        </a:solidFill>
        <a:latin typeface="+mn-lt"/>
        <a:ea typeface="+mn-ea"/>
        <a:cs typeface="+mn-cs"/>
      </a:defRPr>
    </a:lvl8pPr>
    <a:lvl9pPr marL="4046895" algn="l" defTabSz="1011731"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968750" y="8874125"/>
            <a:ext cx="3067050" cy="447675"/>
          </a:xfrm>
          <a:prstGeom prst="rect">
            <a:avLst/>
          </a:prstGeom>
          <a:noFill/>
          <a:ln w="9525">
            <a:noFill/>
            <a:miter lim="800000"/>
            <a:headEnd/>
            <a:tailEnd/>
          </a:ln>
        </p:spPr>
        <p:txBody>
          <a:bodyPr lIns="92202" tIns="46101" rIns="92202" bIns="46101" anchor="b"/>
          <a:lstStyle/>
          <a:p>
            <a:pPr algn="r" defTabSz="920750"/>
            <a:fld id="{EF6C3847-9552-4A2E-8C7F-D8A6028D7388}" type="slidenum">
              <a:rPr lang="en-GB" sz="1200"/>
              <a:pPr algn="r" defTabSz="920750"/>
              <a:t>1</a:t>
            </a:fld>
            <a:endParaRPr lang="en-GB" sz="1200"/>
          </a:p>
        </p:txBody>
      </p:sp>
      <p:sp>
        <p:nvSpPr>
          <p:cNvPr id="20483" name="Rectangle 2"/>
          <p:cNvSpPr>
            <a:spLocks noGrp="1" noRot="1" noChangeAspect="1" noChangeArrowheads="1" noTextEdit="1"/>
          </p:cNvSpPr>
          <p:nvPr>
            <p:ph type="sldImg"/>
          </p:nvPr>
        </p:nvSpPr>
        <p:spPr>
          <a:xfrm>
            <a:off x="1241425" y="677863"/>
            <a:ext cx="4568825" cy="3530600"/>
          </a:xfrm>
          <a:ln/>
        </p:spPr>
      </p:sp>
      <p:sp>
        <p:nvSpPr>
          <p:cNvPr id="20484" name="Rectangle 3"/>
          <p:cNvSpPr>
            <a:spLocks noGrp="1" noChangeArrowheads="1"/>
          </p:cNvSpPr>
          <p:nvPr>
            <p:ph type="body" idx="1"/>
          </p:nvPr>
        </p:nvSpPr>
        <p:spPr>
          <a:xfrm>
            <a:off x="973138" y="4435475"/>
            <a:ext cx="5091112" cy="4213225"/>
          </a:xfrm>
        </p:spPr>
        <p:txBody>
          <a:bodyPr lIns="88874" tIns="44438" rIns="88874" bIns="44438"/>
          <a:lstStyle/>
          <a:p>
            <a:pPr eaLnBrk="1" hangingPunct="1"/>
            <a:endParaRPr lang="en-US"/>
          </a:p>
        </p:txBody>
      </p:sp>
    </p:spTree>
    <p:extLst>
      <p:ext uri="{BB962C8B-B14F-4D97-AF65-F5344CB8AC3E}">
        <p14:creationId xmlns:p14="http://schemas.microsoft.com/office/powerpoint/2010/main" val="1003115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1204913"/>
            <a:ext cx="4210050" cy="32527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113DCB-B33B-4D80-AAA3-696F768A953A}" type="slidenum">
              <a:rPr lang="en-GB" smtClean="0"/>
              <a:pPr/>
              <a:t>48</a:t>
            </a:fld>
            <a:endParaRPr lang="en-GB" dirty="0"/>
          </a:p>
        </p:txBody>
      </p:sp>
    </p:spTree>
    <p:extLst>
      <p:ext uri="{BB962C8B-B14F-4D97-AF65-F5344CB8AC3E}">
        <p14:creationId xmlns:p14="http://schemas.microsoft.com/office/powerpoint/2010/main" val="66152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As a geo-technology consultant, I conducted a t</a:t>
            </a:r>
            <a:r>
              <a:rPr lang="en-US" dirty="0"/>
              <a:t>echnology</a:t>
            </a:r>
            <a:r>
              <a:rPr lang="en-US" baseline="0" dirty="0"/>
              <a:t> data audit to understand w</a:t>
            </a:r>
            <a:r>
              <a:rPr lang="en-US" dirty="0"/>
              <a:t>hat data is being used, what tools run</a:t>
            </a:r>
            <a:r>
              <a:rPr lang="en-US" baseline="0" dirty="0"/>
              <a:t> the analytics </a:t>
            </a:r>
            <a:r>
              <a:rPr lang="en-US" dirty="0"/>
              <a:t>and who the experts are.</a:t>
            </a:r>
            <a:r>
              <a:rPr lang="en-US" baseline="0" dirty="0"/>
              <a:t>  The results led to an awareness of a disconnected enterprise with redundant data and software licensing costs, along with various levels of training throughout the global organization.  </a:t>
            </a:r>
          </a:p>
          <a:p>
            <a:endParaRPr lang="en-US" baseline="0" dirty="0"/>
          </a:p>
          <a:p>
            <a:r>
              <a:rPr lang="en-US" baseline="0" dirty="0"/>
              <a:t>This is not a plug and play game.</a:t>
            </a:r>
          </a:p>
          <a:p>
            <a:endParaRPr lang="en-US" baseline="0" dirty="0"/>
          </a:p>
          <a:p>
            <a:r>
              <a:rPr lang="en-US" baseline="0" dirty="0"/>
              <a:t>You need to think about how you are connecting LI investments to lines of business and how those lines of business are communicating with each other---- just like a winning Formula One pit crew.</a:t>
            </a:r>
          </a:p>
          <a:p>
            <a:endParaRPr lang="en-US" baseline="0" dirty="0"/>
          </a:p>
          <a:p>
            <a:r>
              <a:rPr lang="en-US" baseline="0" dirty="0"/>
              <a:t>The reason why Jones Lang LaSalle hired me was because this is a breakneck race for speed to insight.  They know it is critical to connect the right data, people and tools to win market share.</a:t>
            </a:r>
          </a:p>
          <a:p>
            <a:endParaRPr lang="en-US" baseline="0" dirty="0"/>
          </a:p>
          <a:p>
            <a:r>
              <a:rPr lang="en-US" baseline="0" dirty="0"/>
              <a:t>Whether you are a global organization or mid sized, with any location intelligence investment, you too need to know:  How good is your car?</a:t>
            </a:r>
          </a:p>
          <a:p>
            <a:endParaRPr lang="en-US" dirty="0"/>
          </a:p>
        </p:txBody>
      </p:sp>
      <p:sp>
        <p:nvSpPr>
          <p:cNvPr id="4" name="Slide Number Placeholder 3"/>
          <p:cNvSpPr>
            <a:spLocks noGrp="1"/>
          </p:cNvSpPr>
          <p:nvPr>
            <p:ph type="sldNum" sz="quarter" idx="10"/>
          </p:nvPr>
        </p:nvSpPr>
        <p:spPr/>
        <p:txBody>
          <a:bodyPr/>
          <a:lstStyle/>
          <a:p>
            <a:fld id="{DFA04EF3-A2A6-9F4F-982E-4242AAA4A9D8}" type="slidenum">
              <a:rPr lang="en-US" smtClean="0"/>
              <a:pPr/>
              <a:t>50</a:t>
            </a:fld>
            <a:endParaRPr lang="en-US"/>
          </a:p>
        </p:txBody>
      </p:sp>
    </p:spTree>
    <p:extLst>
      <p:ext uri="{BB962C8B-B14F-4D97-AF65-F5344CB8AC3E}">
        <p14:creationId xmlns:p14="http://schemas.microsoft.com/office/powerpoint/2010/main" val="3113584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46F2340-3AFD-4BAE-A88C-A9D8060757FB}" type="slidenum">
              <a:rPr lang="en-US" altLang="en-US"/>
              <a:pPr eaLnBrk="1" hangingPunct="1"/>
              <a:t>3</a:t>
            </a:fld>
            <a:endParaRPr lang="en-US" altLang="en-US"/>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2908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A68084D-3CA5-40B3-878A-DF3C4F8BADCD}" type="slidenum">
              <a:rPr lang="en-US" altLang="en-US"/>
              <a:pPr eaLnBrk="1" hangingPunct="1"/>
              <a:t>4</a:t>
            </a:fld>
            <a:endParaRPr lang="en-US" altLang="en-US"/>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2946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FB866D6-C70F-47AD-BE00-8FCEE04A8F67}" type="slidenum">
              <a:rPr lang="en-US" altLang="en-US"/>
              <a:pPr eaLnBrk="1" hangingPunct="1"/>
              <a:t>5</a:t>
            </a:fld>
            <a:endParaRPr lang="en-US" alt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1067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1204913"/>
            <a:ext cx="4210050" cy="32527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113DCB-B33B-4D80-AAA3-696F768A953A}" type="slidenum">
              <a:rPr lang="en-GB" smtClean="0"/>
              <a:pPr/>
              <a:t>30</a:t>
            </a:fld>
            <a:endParaRPr lang="en-GB" dirty="0"/>
          </a:p>
        </p:txBody>
      </p:sp>
    </p:spTree>
    <p:extLst>
      <p:ext uri="{BB962C8B-B14F-4D97-AF65-F5344CB8AC3E}">
        <p14:creationId xmlns:p14="http://schemas.microsoft.com/office/powerpoint/2010/main" val="1656841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113DCB-B33B-4D80-AAA3-696F768A953A}" type="slidenum">
              <a:rPr lang="en-GB" smtClean="0"/>
              <a:pPr/>
              <a:t>34</a:t>
            </a:fld>
            <a:endParaRPr lang="en-GB" dirty="0"/>
          </a:p>
        </p:txBody>
      </p:sp>
    </p:spTree>
    <p:extLst>
      <p:ext uri="{BB962C8B-B14F-4D97-AF65-F5344CB8AC3E}">
        <p14:creationId xmlns:p14="http://schemas.microsoft.com/office/powerpoint/2010/main" val="323847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1204913"/>
            <a:ext cx="4210050" cy="32527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113DCB-B33B-4D80-AAA3-696F768A953A}" type="slidenum">
              <a:rPr lang="en-GB" smtClean="0"/>
              <a:pPr/>
              <a:t>39</a:t>
            </a:fld>
            <a:endParaRPr lang="en-GB" dirty="0"/>
          </a:p>
        </p:txBody>
      </p:sp>
    </p:spTree>
    <p:extLst>
      <p:ext uri="{BB962C8B-B14F-4D97-AF65-F5344CB8AC3E}">
        <p14:creationId xmlns:p14="http://schemas.microsoft.com/office/powerpoint/2010/main" val="2041601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1204913"/>
            <a:ext cx="4210050" cy="32527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113DCB-B33B-4D80-AAA3-696F768A953A}" type="slidenum">
              <a:rPr lang="en-GB" smtClean="0"/>
              <a:pPr/>
              <a:t>40</a:t>
            </a:fld>
            <a:endParaRPr lang="en-GB" dirty="0"/>
          </a:p>
        </p:txBody>
      </p:sp>
    </p:spTree>
    <p:extLst>
      <p:ext uri="{BB962C8B-B14F-4D97-AF65-F5344CB8AC3E}">
        <p14:creationId xmlns:p14="http://schemas.microsoft.com/office/powerpoint/2010/main" val="2764840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1204913"/>
            <a:ext cx="4210050" cy="32527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113DCB-B33B-4D80-AAA3-696F768A953A}" type="slidenum">
              <a:rPr lang="en-GB" smtClean="0"/>
              <a:pPr/>
              <a:t>42</a:t>
            </a:fld>
            <a:endParaRPr lang="en-GB" dirty="0"/>
          </a:p>
        </p:txBody>
      </p:sp>
    </p:spTree>
    <p:extLst>
      <p:ext uri="{BB962C8B-B14F-4D97-AF65-F5344CB8AC3E}">
        <p14:creationId xmlns:p14="http://schemas.microsoft.com/office/powerpoint/2010/main" val="3949342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sp>
        <p:nvSpPr>
          <p:cNvPr id="2" name="Title 1"/>
          <p:cNvSpPr>
            <a:spLocks noGrp="1"/>
          </p:cNvSpPr>
          <p:nvPr>
            <p:ph type="ctrTitle"/>
          </p:nvPr>
        </p:nvSpPr>
        <p:spPr>
          <a:xfrm>
            <a:off x="411840" y="5614080"/>
            <a:ext cx="6716160" cy="1122000"/>
          </a:xfrm>
        </p:spPr>
        <p:txBody>
          <a:bodyPr anchor="b" anchorCtr="0">
            <a:normAutofit/>
          </a:bodyPr>
          <a:lstStyle>
            <a:lvl1pPr algn="l">
              <a:defRPr sz="3600" i="1"/>
            </a:lvl1pPr>
          </a:lstStyle>
          <a:p>
            <a:r>
              <a:rPr lang="en-US"/>
              <a:t>Click to edit Master title style</a:t>
            </a:r>
            <a:endParaRPr lang="en-US" dirty="0"/>
          </a:p>
        </p:txBody>
      </p:sp>
      <p:sp>
        <p:nvSpPr>
          <p:cNvPr id="3" name="Subtitle 2"/>
          <p:cNvSpPr>
            <a:spLocks noGrp="1"/>
          </p:cNvSpPr>
          <p:nvPr>
            <p:ph type="subTitle" idx="1"/>
          </p:nvPr>
        </p:nvSpPr>
        <p:spPr>
          <a:xfrm>
            <a:off x="411840" y="6915600"/>
            <a:ext cx="6716160" cy="493680"/>
          </a:xfrm>
        </p:spPr>
        <p:txBody>
          <a:bodyPr anchor="b" anchorCtr="0">
            <a:normAutofit/>
          </a:bodyPr>
          <a:lstStyle>
            <a:lvl1pPr marL="0" indent="0" algn="l">
              <a:lnSpc>
                <a:spcPct val="100000"/>
              </a:lnSpc>
              <a:spcBef>
                <a:spcPts val="0"/>
              </a:spcBef>
              <a:buNone/>
              <a:defRPr sz="2000"/>
            </a:lvl1pPr>
            <a:lvl2pPr marL="508759" indent="0" algn="ctr">
              <a:buNone/>
              <a:defRPr sz="2200"/>
            </a:lvl2pPr>
            <a:lvl3pPr marL="1017514" indent="0" algn="ctr">
              <a:buNone/>
              <a:defRPr sz="2000"/>
            </a:lvl3pPr>
            <a:lvl4pPr marL="1526273" indent="0" algn="ctr">
              <a:buNone/>
              <a:defRPr sz="1800"/>
            </a:lvl4pPr>
            <a:lvl5pPr marL="2035029" indent="0" algn="ctr">
              <a:buNone/>
              <a:defRPr sz="1800"/>
            </a:lvl5pPr>
            <a:lvl6pPr marL="2543789" indent="0" algn="ctr">
              <a:buNone/>
              <a:defRPr sz="1800"/>
            </a:lvl6pPr>
            <a:lvl7pPr marL="3052543" indent="0" algn="ctr">
              <a:buNone/>
              <a:defRPr sz="1800"/>
            </a:lvl7pPr>
            <a:lvl8pPr marL="3561303" indent="0" algn="ctr">
              <a:buNone/>
              <a:defRPr sz="1800"/>
            </a:lvl8pPr>
            <a:lvl9pPr marL="4070058" indent="0" algn="ctr">
              <a:buNone/>
              <a:defRPr sz="1800"/>
            </a:lvl9pPr>
          </a:lstStyle>
          <a:p>
            <a:r>
              <a:rPr lang="en-US"/>
              <a:t>Click to edit Master subtitle style</a:t>
            </a:r>
            <a:endParaRPr lang="en-US"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pic>
        <p:nvPicPr>
          <p:cNvPr id="8" name="Picture 7" descr="JLL_PP_cover5.jpg"/>
          <p:cNvPicPr>
            <a:picLocks noChangeAspect="1"/>
          </p:cNvPicPr>
          <p:nvPr userDrawn="1"/>
        </p:nvPicPr>
        <p:blipFill>
          <a:blip r:embed="rId2"/>
          <a:stretch>
            <a:fillRect/>
          </a:stretch>
        </p:blipFill>
        <p:spPr bwMode="ltGray">
          <a:xfrm>
            <a:off x="410369" y="424603"/>
            <a:ext cx="5029200" cy="5181600"/>
          </a:xfrm>
          <a:prstGeom prst="rect">
            <a:avLst/>
          </a:prstGeom>
        </p:spPr>
      </p:pic>
      <p:sp>
        <p:nvSpPr>
          <p:cNvPr id="10" name="Text Placeholder 9"/>
          <p:cNvSpPr>
            <a:spLocks noGrp="1"/>
          </p:cNvSpPr>
          <p:nvPr>
            <p:ph type="body" sz="quarter" idx="10" hasCustomPrompt="1"/>
          </p:nvPr>
        </p:nvSpPr>
        <p:spPr>
          <a:xfrm>
            <a:off x="7967520" y="6544320"/>
            <a:ext cx="1679040" cy="844560"/>
          </a:xfrm>
        </p:spPr>
        <p:txBody>
          <a:bodyPr anchor="b" anchorCtr="0">
            <a:normAutofit/>
          </a:bodyPr>
          <a:lstStyle>
            <a:lvl1pPr marL="0" indent="0">
              <a:lnSpc>
                <a:spcPct val="100000"/>
              </a:lnSpc>
              <a:spcBef>
                <a:spcPts val="0"/>
              </a:spcBef>
              <a:buFontTx/>
              <a:buNone/>
              <a:defRPr sz="1300"/>
            </a:lvl1pPr>
            <a:lvl2pPr marL="224335" indent="0">
              <a:buFontTx/>
              <a:buNone/>
              <a:defRPr/>
            </a:lvl2pPr>
            <a:lvl3pPr marL="416617" indent="0">
              <a:buFontTx/>
              <a:buNone/>
              <a:defRPr/>
            </a:lvl3pPr>
            <a:lvl4pPr marL="588884" indent="0">
              <a:buFontTx/>
              <a:buNone/>
              <a:defRPr/>
            </a:lvl4pPr>
            <a:lvl5pPr marL="773152" indent="0">
              <a:buFontTx/>
              <a:buNone/>
              <a:defRPr/>
            </a:lvl5pPr>
          </a:lstStyle>
          <a:p>
            <a:pPr lvl="0"/>
            <a:r>
              <a:rPr lang="en-US" dirty="0"/>
              <a:t>Name</a:t>
            </a:r>
          </a:p>
          <a:p>
            <a:pPr lvl="0"/>
            <a:r>
              <a:rPr lang="en-US" dirty="0"/>
              <a:t>Function</a:t>
            </a:r>
          </a:p>
          <a:p>
            <a:pPr lvl="0"/>
            <a:r>
              <a:rPr lang="en-US" dirty="0"/>
              <a:t>Date</a:t>
            </a:r>
          </a:p>
        </p:txBody>
      </p:sp>
      <p:pic>
        <p:nvPicPr>
          <p:cNvPr id="4" name="Picture 3"/>
          <p:cNvPicPr>
            <a:picLocks noChangeAspect="1"/>
          </p:cNvPicPr>
          <p:nvPr userDrawn="1"/>
        </p:nvPicPr>
        <p:blipFill>
          <a:blip r:embed="rId2"/>
          <a:stretch>
            <a:fillRect/>
          </a:stretch>
        </p:blipFill>
        <p:spPr>
          <a:xfrm>
            <a:off x="7967520" y="432480"/>
            <a:ext cx="1675080" cy="1725840"/>
          </a:xfrm>
          <a:prstGeom prst="rect">
            <a:avLst/>
          </a:prstGeom>
        </p:spPr>
      </p:pic>
    </p:spTree>
    <p:extLst>
      <p:ext uri="{BB962C8B-B14F-4D97-AF65-F5344CB8AC3E}">
        <p14:creationId xmlns:p14="http://schemas.microsoft.com/office/powerpoint/2010/main" val="265763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1839" y="1721760"/>
            <a:ext cx="4201560" cy="4761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
        <p:nvSpPr>
          <p:cNvPr id="7" name="Content Placeholder 2"/>
          <p:cNvSpPr>
            <a:spLocks noGrp="1"/>
          </p:cNvSpPr>
          <p:nvPr>
            <p:ph idx="14"/>
          </p:nvPr>
        </p:nvSpPr>
        <p:spPr>
          <a:xfrm>
            <a:off x="5444725" y="1721760"/>
            <a:ext cx="4201560" cy="4761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0822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1840" y="1721760"/>
            <a:ext cx="2526480" cy="4761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
        <p:nvSpPr>
          <p:cNvPr id="7" name="Content Placeholder 2"/>
          <p:cNvSpPr>
            <a:spLocks noGrp="1"/>
          </p:cNvSpPr>
          <p:nvPr>
            <p:ph idx="14"/>
          </p:nvPr>
        </p:nvSpPr>
        <p:spPr>
          <a:xfrm>
            <a:off x="3765960" y="1721760"/>
            <a:ext cx="2526480" cy="4761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7120080" y="1721760"/>
            <a:ext cx="2526480" cy="4761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5071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1840" y="1721760"/>
            <a:ext cx="4201560" cy="4761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
        <p:nvSpPr>
          <p:cNvPr id="7" name="Picture Placeholder 6"/>
          <p:cNvSpPr>
            <a:spLocks noGrp="1"/>
          </p:cNvSpPr>
          <p:nvPr>
            <p:ph type="pic" sz="quarter" idx="14"/>
          </p:nvPr>
        </p:nvSpPr>
        <p:spPr>
          <a:xfrm>
            <a:off x="5029200" y="1748790"/>
            <a:ext cx="4617085" cy="4728210"/>
          </a:xfrm>
        </p:spPr>
        <p:txBody>
          <a:bodyPr/>
          <a:lstStyle/>
          <a:p>
            <a:r>
              <a:rPr lang="en-US" dirty="0"/>
              <a:t>Click icon to add picture</a:t>
            </a:r>
            <a:endParaRPr lang="en-GB" dirty="0"/>
          </a:p>
        </p:txBody>
      </p:sp>
    </p:spTree>
    <p:extLst>
      <p:ext uri="{BB962C8B-B14F-4D97-AF65-F5344CB8AC3E}">
        <p14:creationId xmlns:p14="http://schemas.microsoft.com/office/powerpoint/2010/main" val="1870840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Panoramic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1840" y="1721760"/>
            <a:ext cx="9234720" cy="208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
        <p:nvSpPr>
          <p:cNvPr id="7" name="Picture Placeholder 6"/>
          <p:cNvSpPr>
            <a:spLocks noGrp="1"/>
          </p:cNvSpPr>
          <p:nvPr>
            <p:ph type="pic" sz="quarter" idx="14"/>
          </p:nvPr>
        </p:nvSpPr>
        <p:spPr>
          <a:xfrm>
            <a:off x="412115" y="3886200"/>
            <a:ext cx="9234170" cy="2590800"/>
          </a:xfrm>
        </p:spPr>
        <p:txBody>
          <a:bodyPr/>
          <a:lstStyle/>
          <a:p>
            <a:r>
              <a:rPr lang="en-US" dirty="0"/>
              <a:t>Click icon to add picture</a:t>
            </a:r>
            <a:endParaRPr lang="en-GB" dirty="0"/>
          </a:p>
        </p:txBody>
      </p:sp>
    </p:spTree>
    <p:extLst>
      <p:ext uri="{BB962C8B-B14F-4D97-AF65-F5344CB8AC3E}">
        <p14:creationId xmlns:p14="http://schemas.microsoft.com/office/powerpoint/2010/main" val="3384924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Image 1]">
    <p:spTree>
      <p:nvGrpSpPr>
        <p:cNvPr id="1" name=""/>
        <p:cNvGrpSpPr/>
        <p:nvPr/>
      </p:nvGrpSpPr>
      <p:grpSpPr>
        <a:xfrm>
          <a:off x="0" y="0"/>
          <a:ext cx="0" cy="0"/>
          <a:chOff x="0" y="0"/>
          <a:chExt cx="0" cy="0"/>
        </a:xfrm>
      </p:grpSpPr>
      <p:pic>
        <p:nvPicPr>
          <p:cNvPr id="5" name="Picture 4" descr="JLL_divider_images_4x3.jpg"/>
          <p:cNvPicPr>
            <a:picLocks noChangeAspect="1"/>
          </p:cNvPicPr>
          <p:nvPr userDrawn="1"/>
        </p:nvPicPr>
        <p:blipFill>
          <a:blip r:embed="rId2"/>
          <a:stretch>
            <a:fillRect/>
          </a:stretch>
        </p:blipFill>
        <p:spPr bwMode="ltGray">
          <a:xfrm>
            <a:off x="415747" y="431800"/>
            <a:ext cx="9226906" cy="6908800"/>
          </a:xfrm>
          <a:prstGeom prst="rect">
            <a:avLst/>
          </a:prstGeom>
        </p:spPr>
      </p:pic>
      <p:sp>
        <p:nvSpPr>
          <p:cNvPr id="10" name="Text Placeholder 9"/>
          <p:cNvSpPr>
            <a:spLocks noGrp="1"/>
          </p:cNvSpPr>
          <p:nvPr>
            <p:ph type="body" sz="quarter" idx="11" hasCustomPrompt="1"/>
          </p:nvPr>
        </p:nvSpPr>
        <p:spPr bwMode="ltGray">
          <a:xfrm>
            <a:off x="831215" y="856406"/>
            <a:ext cx="5037932" cy="2491868"/>
          </a:xfrm>
          <a:solidFill>
            <a:srgbClr val="000000">
              <a:alpha val="80000"/>
            </a:srgbClr>
          </a:solidFill>
        </p:spPr>
        <p:txBody>
          <a:bodyPr lIns="400597" tIns="440656" rIns="400597" bIns="600896">
            <a:spAutoFit/>
          </a:bodyPr>
          <a:lstStyle>
            <a:lvl1pPr marL="0" indent="0">
              <a:spcBef>
                <a:spcPts val="0"/>
              </a:spcBef>
              <a:spcAft>
                <a:spcPts val="1114"/>
              </a:spcAft>
              <a:buFontTx/>
              <a:buNone/>
              <a:defRPr sz="3600" i="1" baseline="0">
                <a:solidFill>
                  <a:srgbClr val="FFFFFF"/>
                </a:solidFill>
                <a:latin typeface="+mj-lt"/>
              </a:defRPr>
            </a:lvl1pPr>
            <a:lvl2pPr marL="0" indent="0">
              <a:lnSpc>
                <a:spcPct val="100000"/>
              </a:lnSpc>
              <a:spcBef>
                <a:spcPts val="501"/>
              </a:spcBef>
              <a:buFontTx/>
              <a:buNone/>
              <a:defRPr sz="2000">
                <a:solidFill>
                  <a:srgbClr val="FFFFFF"/>
                </a:solidFill>
                <a:latin typeface="+mj-lt"/>
              </a:defRPr>
            </a:lvl2pPr>
            <a:lvl3pPr marL="400597" indent="-216321">
              <a:lnSpc>
                <a:spcPct val="100000"/>
              </a:lnSpc>
              <a:spcBef>
                <a:spcPts val="501"/>
              </a:spcBef>
              <a:buClr>
                <a:srgbClr val="FFFFFF"/>
              </a:buClr>
              <a:buFont typeface="Arial" panose="020B0604020202020204" pitchFamily="34" charset="0"/>
              <a:buChar char="•"/>
              <a:defRPr sz="2000">
                <a:solidFill>
                  <a:srgbClr val="FFFFFF"/>
                </a:solidFill>
                <a:latin typeface="+mj-lt"/>
              </a:defRPr>
            </a:lvl3pPr>
            <a:lvl4pPr marL="588884" indent="0">
              <a:buFontTx/>
              <a:buNone/>
              <a:defRPr>
                <a:solidFill>
                  <a:srgbClr val="FFFFFF"/>
                </a:solidFill>
              </a:defRPr>
            </a:lvl4pPr>
            <a:lvl5pPr marL="773152" indent="0">
              <a:buFontTx/>
              <a:buNone/>
              <a:defRPr>
                <a:solidFill>
                  <a:srgbClr val="FFFFFF"/>
                </a:solidFill>
              </a:defRPr>
            </a:lvl5pPr>
          </a:lstStyle>
          <a:p>
            <a:pPr lvl="0"/>
            <a:r>
              <a:rPr lang="en-US" dirty="0"/>
              <a:t>Divider title here</a:t>
            </a:r>
          </a:p>
          <a:p>
            <a:pPr lvl="1"/>
            <a:r>
              <a:rPr lang="en-US" dirty="0"/>
              <a:t>Second level</a:t>
            </a:r>
          </a:p>
          <a:p>
            <a:pPr lvl="2"/>
            <a:r>
              <a:rPr lang="en-US" dirty="0"/>
              <a:t>Third level</a:t>
            </a:r>
            <a:endParaRPr lang="en-GB"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Tree>
    <p:extLst>
      <p:ext uri="{BB962C8B-B14F-4D97-AF65-F5344CB8AC3E}">
        <p14:creationId xmlns:p14="http://schemas.microsoft.com/office/powerpoint/2010/main" val="3208058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Image 2]">
    <p:spTree>
      <p:nvGrpSpPr>
        <p:cNvPr id="1" name=""/>
        <p:cNvGrpSpPr/>
        <p:nvPr/>
      </p:nvGrpSpPr>
      <p:grpSpPr>
        <a:xfrm>
          <a:off x="0" y="0"/>
          <a:ext cx="0" cy="0"/>
          <a:chOff x="0" y="0"/>
          <a:chExt cx="0" cy="0"/>
        </a:xfrm>
      </p:grpSpPr>
      <p:pic>
        <p:nvPicPr>
          <p:cNvPr id="11" name="Picture 10" descr="JLL_divider_images_4x311.jpg"/>
          <p:cNvPicPr>
            <a:picLocks noChangeAspect="1"/>
          </p:cNvPicPr>
          <p:nvPr userDrawn="1"/>
        </p:nvPicPr>
        <p:blipFill>
          <a:blip r:embed="rId2"/>
          <a:stretch>
            <a:fillRect/>
          </a:stretch>
        </p:blipFill>
        <p:spPr bwMode="ltGray">
          <a:xfrm>
            <a:off x="415747" y="431800"/>
            <a:ext cx="9226906" cy="6908800"/>
          </a:xfrm>
          <a:prstGeom prst="rect">
            <a:avLst/>
          </a:prstGeom>
        </p:spPr>
      </p:pic>
      <p:sp>
        <p:nvSpPr>
          <p:cNvPr id="10" name="Text Placeholder 9"/>
          <p:cNvSpPr>
            <a:spLocks noGrp="1"/>
          </p:cNvSpPr>
          <p:nvPr>
            <p:ph type="body" sz="quarter" idx="11" hasCustomPrompt="1"/>
          </p:nvPr>
        </p:nvSpPr>
        <p:spPr bwMode="ltGray">
          <a:xfrm>
            <a:off x="831215" y="856406"/>
            <a:ext cx="5037932" cy="2491868"/>
          </a:xfrm>
          <a:solidFill>
            <a:srgbClr val="000000">
              <a:alpha val="80000"/>
            </a:srgbClr>
          </a:solidFill>
        </p:spPr>
        <p:txBody>
          <a:bodyPr lIns="400597" tIns="440656" rIns="400597" bIns="600896">
            <a:spAutoFit/>
          </a:bodyPr>
          <a:lstStyle>
            <a:lvl1pPr marL="0" indent="0">
              <a:spcBef>
                <a:spcPts val="0"/>
              </a:spcBef>
              <a:spcAft>
                <a:spcPts val="1114"/>
              </a:spcAft>
              <a:buFontTx/>
              <a:buNone/>
              <a:defRPr sz="3600" i="1" baseline="0">
                <a:solidFill>
                  <a:srgbClr val="FFFFFF"/>
                </a:solidFill>
                <a:latin typeface="+mj-lt"/>
              </a:defRPr>
            </a:lvl1pPr>
            <a:lvl2pPr marL="0" indent="0">
              <a:lnSpc>
                <a:spcPct val="100000"/>
              </a:lnSpc>
              <a:spcBef>
                <a:spcPts val="501"/>
              </a:spcBef>
              <a:buFontTx/>
              <a:buNone/>
              <a:defRPr sz="2000">
                <a:solidFill>
                  <a:srgbClr val="FFFFFF"/>
                </a:solidFill>
                <a:latin typeface="+mj-lt"/>
              </a:defRPr>
            </a:lvl2pPr>
            <a:lvl3pPr marL="400597" indent="-216321">
              <a:lnSpc>
                <a:spcPct val="100000"/>
              </a:lnSpc>
              <a:spcBef>
                <a:spcPts val="501"/>
              </a:spcBef>
              <a:buClr>
                <a:srgbClr val="FFFFFF"/>
              </a:buClr>
              <a:buFont typeface="Arial" panose="020B0604020202020204" pitchFamily="34" charset="0"/>
              <a:buChar char="•"/>
              <a:defRPr sz="2000">
                <a:solidFill>
                  <a:srgbClr val="FFFFFF"/>
                </a:solidFill>
                <a:latin typeface="+mj-lt"/>
              </a:defRPr>
            </a:lvl3pPr>
            <a:lvl4pPr marL="588884" indent="0">
              <a:buFontTx/>
              <a:buNone/>
              <a:defRPr>
                <a:solidFill>
                  <a:srgbClr val="FFFFFF"/>
                </a:solidFill>
              </a:defRPr>
            </a:lvl4pPr>
            <a:lvl5pPr marL="773152" indent="0">
              <a:buFontTx/>
              <a:buNone/>
              <a:defRPr>
                <a:solidFill>
                  <a:srgbClr val="FFFFFF"/>
                </a:solidFill>
              </a:defRPr>
            </a:lvl5pPr>
          </a:lstStyle>
          <a:p>
            <a:pPr lvl="0"/>
            <a:r>
              <a:rPr lang="en-US" dirty="0"/>
              <a:t>Divider title here</a:t>
            </a:r>
          </a:p>
          <a:p>
            <a:pPr lvl="1"/>
            <a:r>
              <a:rPr lang="en-US" dirty="0"/>
              <a:t>Second level</a:t>
            </a:r>
          </a:p>
          <a:p>
            <a:pPr lvl="2"/>
            <a:r>
              <a:rPr lang="en-US" dirty="0"/>
              <a:t>Third level</a:t>
            </a:r>
            <a:endParaRPr lang="en-GB"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Tree>
    <p:extLst>
      <p:ext uri="{BB962C8B-B14F-4D97-AF65-F5344CB8AC3E}">
        <p14:creationId xmlns:p14="http://schemas.microsoft.com/office/powerpoint/2010/main" val="96934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No Image]">
    <p:spTree>
      <p:nvGrpSpPr>
        <p:cNvPr id="1" name=""/>
        <p:cNvGrpSpPr/>
        <p:nvPr/>
      </p:nvGrpSpPr>
      <p:grpSpPr>
        <a:xfrm>
          <a:off x="0" y="0"/>
          <a:ext cx="0" cy="0"/>
          <a:chOff x="0" y="0"/>
          <a:chExt cx="0" cy="0"/>
        </a:xfrm>
      </p:grpSpPr>
      <p:sp>
        <p:nvSpPr>
          <p:cNvPr id="2" name="Title 1"/>
          <p:cNvSpPr>
            <a:spLocks noGrp="1"/>
          </p:cNvSpPr>
          <p:nvPr>
            <p:ph type="title"/>
          </p:nvPr>
        </p:nvSpPr>
        <p:spPr bwMode="ltGray">
          <a:xfrm>
            <a:off x="411840" y="432480"/>
            <a:ext cx="9234720" cy="860880"/>
          </a:xfrm>
          <a:solidFill>
            <a:srgbClr val="000000"/>
          </a:solidFill>
        </p:spPr>
        <p:txBody>
          <a:bodyPr lIns="140208" tIns="100150" rIns="200299" bIns="100150" anchor="t" anchorCtr="0">
            <a:noAutofit/>
          </a:bodyPr>
          <a:lstStyle>
            <a:lvl1pPr>
              <a:defRPr sz="3600" i="1">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11840" y="1721760"/>
            <a:ext cx="4617360" cy="4761360"/>
          </a:xfrm>
        </p:spPr>
        <p:txBody>
          <a:bodyPr>
            <a:normAutofit/>
          </a:bodyPr>
          <a:lstStyle>
            <a:lvl1pPr marL="0" indent="0">
              <a:spcBef>
                <a:spcPts val="501"/>
              </a:spcBef>
              <a:buFontTx/>
              <a:buNone/>
              <a:defRPr sz="2000">
                <a:solidFill>
                  <a:srgbClr val="BC141A"/>
                </a:solidFill>
                <a:latin typeface="+mj-lt"/>
              </a:defRPr>
            </a:lvl1pPr>
            <a:lvl2pPr marL="416617" indent="-192286">
              <a:lnSpc>
                <a:spcPct val="100000"/>
              </a:lnSpc>
              <a:spcBef>
                <a:spcPts val="390"/>
              </a:spcBef>
              <a:buFont typeface="Arial" panose="020B0604020202020204" pitchFamily="34" charset="0"/>
              <a:buChar char="•"/>
              <a:defRPr sz="2000">
                <a:latin typeface="+mj-lt"/>
              </a:defRPr>
            </a:lvl2pPr>
            <a:lvl3pPr>
              <a:defRPr sz="2000"/>
            </a:lvl3pPr>
            <a:lvl4pPr>
              <a:defRPr sz="2000"/>
            </a:lvl4pPr>
            <a:lvl5pPr>
              <a:defRPr sz="2000"/>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Tree>
    <p:extLst>
      <p:ext uri="{BB962C8B-B14F-4D97-AF65-F5344CB8AC3E}">
        <p14:creationId xmlns:p14="http://schemas.microsoft.com/office/powerpoint/2010/main" val="363974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Tree>
    <p:extLst>
      <p:ext uri="{BB962C8B-B14F-4D97-AF65-F5344CB8AC3E}">
        <p14:creationId xmlns:p14="http://schemas.microsoft.com/office/powerpoint/2010/main" val="661710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162800"/>
            <a:ext cx="1066800" cy="473803"/>
          </a:xfrm>
          <a:prstGeom prst="rect">
            <a:avLst/>
          </a:prstGeom>
        </p:spPr>
      </p:pic>
    </p:spTree>
    <p:extLst>
      <p:ext uri="{BB962C8B-B14F-4D97-AF65-F5344CB8AC3E}">
        <p14:creationId xmlns:p14="http://schemas.microsoft.com/office/powerpoint/2010/main" val="163304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7" name="Content Placeholder 2"/>
          <p:cNvSpPr>
            <a:spLocks noGrp="1"/>
          </p:cNvSpPr>
          <p:nvPr>
            <p:ph idx="1"/>
          </p:nvPr>
        </p:nvSpPr>
        <p:spPr>
          <a:xfrm>
            <a:off x="2930209" y="1721816"/>
            <a:ext cx="2954160" cy="4760595"/>
          </a:xfrm>
        </p:spPr>
        <p:txBody>
          <a:bodyPr/>
          <a:lstStyle>
            <a:lvl1pPr>
              <a:lnSpc>
                <a:spcPct val="100000"/>
              </a:lnSpc>
              <a:spcBef>
                <a:spcPts val="891"/>
              </a:spcBef>
              <a:buNone/>
              <a:defRPr sz="1300" b="1">
                <a:solidFill>
                  <a:schemeClr val="accent2"/>
                </a:solidFill>
              </a:defRPr>
            </a:lvl1pPr>
            <a:lvl2pPr marL="397466" indent="0">
              <a:lnSpc>
                <a:spcPct val="100000"/>
              </a:lnSpc>
              <a:spcBef>
                <a:spcPts val="223"/>
              </a:spcBef>
              <a:buNone/>
              <a:defRPr sz="1300"/>
            </a:lvl2pPr>
            <a:lvl3pPr marL="559987" indent="-143089">
              <a:lnSpc>
                <a:spcPct val="100000"/>
              </a:lnSpc>
              <a:buFont typeface="Arial" pitchFamily="34" charset="0"/>
              <a:buChar char="•"/>
              <a:defRPr sz="1300"/>
            </a:lvl3pPr>
            <a:lvl4pPr marL="722506" indent="-162519">
              <a:lnSpc>
                <a:spcPct val="100000"/>
              </a:lnSpc>
              <a:defRPr sz="1300"/>
            </a:lvl4pPr>
            <a:lvl5pPr marL="885026" indent="-151920">
              <a:lnSpc>
                <a:spcPct val="100000"/>
              </a:lnSpc>
              <a:defRPr sz="1300"/>
            </a:lvl5pPr>
          </a:lstStyle>
          <a:p>
            <a:pPr lvl="0"/>
            <a:r>
              <a:rPr lang="en-US"/>
              <a:t>Click to edit Master text styles</a:t>
            </a:r>
          </a:p>
          <a:p>
            <a:pPr lvl="1"/>
            <a:r>
              <a:rPr lang="en-US"/>
              <a:t>Second level</a:t>
            </a:r>
          </a:p>
          <a:p>
            <a:pPr lvl="2"/>
            <a:r>
              <a:rPr lang="en-US"/>
              <a:t>Third level</a:t>
            </a:r>
          </a:p>
        </p:txBody>
      </p:sp>
      <p:sp>
        <p:nvSpPr>
          <p:cNvPr id="9" name="Picture Placeholder 10"/>
          <p:cNvSpPr>
            <a:spLocks noGrp="1"/>
          </p:cNvSpPr>
          <p:nvPr>
            <p:ph type="pic" sz="quarter" idx="13"/>
          </p:nvPr>
        </p:nvSpPr>
        <p:spPr>
          <a:xfrm>
            <a:off x="410382" y="1721803"/>
            <a:ext cx="2098993" cy="2164397"/>
          </a:xfrm>
        </p:spPr>
        <p:txBody>
          <a:bodyPr/>
          <a:lstStyle/>
          <a:p>
            <a:r>
              <a:rPr lang="en-US" dirty="0"/>
              <a:t>Click icon to add picture</a:t>
            </a:r>
            <a:endParaRPr lang="en-GB" dirty="0"/>
          </a:p>
        </p:txBody>
      </p:sp>
      <p:sp>
        <p:nvSpPr>
          <p:cNvPr id="10" name="Text Placeholder 12"/>
          <p:cNvSpPr>
            <a:spLocks noGrp="1"/>
          </p:cNvSpPr>
          <p:nvPr>
            <p:ph type="body" sz="quarter" idx="14" hasCustomPrompt="1"/>
          </p:nvPr>
        </p:nvSpPr>
        <p:spPr>
          <a:xfrm>
            <a:off x="410382" y="4120799"/>
            <a:ext cx="2098993" cy="273198"/>
          </a:xfrm>
        </p:spPr>
        <p:txBody>
          <a:bodyPr/>
          <a:lstStyle>
            <a:lvl1pPr marL="0" indent="0">
              <a:lnSpc>
                <a:spcPct val="100000"/>
              </a:lnSpc>
              <a:buNone/>
              <a:defRPr sz="1600" b="1"/>
            </a:lvl1pPr>
            <a:lvl2pPr marL="0" indent="0">
              <a:lnSpc>
                <a:spcPct val="100000"/>
              </a:lnSpc>
              <a:spcBef>
                <a:spcPts val="446"/>
              </a:spcBef>
              <a:buNone/>
              <a:defRPr sz="1300" b="1"/>
            </a:lvl2pPr>
            <a:lvl3pPr>
              <a:buNone/>
              <a:defRPr/>
            </a:lvl3pPr>
          </a:lstStyle>
          <a:p>
            <a:pPr lvl="0"/>
            <a:r>
              <a:rPr lang="en-US" dirty="0"/>
              <a:t>Name</a:t>
            </a:r>
          </a:p>
        </p:txBody>
      </p:sp>
      <p:sp>
        <p:nvSpPr>
          <p:cNvPr id="11" name="Text Placeholder 12"/>
          <p:cNvSpPr>
            <a:spLocks noGrp="1"/>
          </p:cNvSpPr>
          <p:nvPr>
            <p:ph type="body" sz="quarter" idx="15" hasCustomPrompt="1"/>
          </p:nvPr>
        </p:nvSpPr>
        <p:spPr>
          <a:xfrm>
            <a:off x="410369" y="5185199"/>
            <a:ext cx="2519838" cy="1353980"/>
          </a:xfrm>
        </p:spPr>
        <p:txBody>
          <a:bodyPr anchor="b" anchorCtr="0"/>
          <a:lstStyle>
            <a:lvl1pPr marL="0" indent="0">
              <a:lnSpc>
                <a:spcPct val="114000"/>
              </a:lnSpc>
              <a:spcBef>
                <a:spcPts val="0"/>
              </a:spcBef>
              <a:buNone/>
              <a:tabLst>
                <a:tab pos="478727" algn="l"/>
              </a:tabLst>
              <a:defRPr sz="1300" b="0" baseline="0"/>
            </a:lvl1pPr>
            <a:lvl2pPr marL="0" indent="0">
              <a:lnSpc>
                <a:spcPct val="100000"/>
              </a:lnSpc>
              <a:spcBef>
                <a:spcPts val="446"/>
              </a:spcBef>
              <a:buNone/>
              <a:defRPr sz="1300" b="0"/>
            </a:lvl2pPr>
            <a:lvl3pPr>
              <a:buNone/>
              <a:defRPr/>
            </a:lvl3pPr>
          </a:lstStyle>
          <a:p>
            <a:pPr lvl="0"/>
            <a:r>
              <a:rPr lang="en-US" dirty="0"/>
              <a:t>Tel:	+00 (0)00 12345678</a:t>
            </a:r>
            <a:br>
              <a:rPr lang="en-US" dirty="0"/>
            </a:br>
            <a:r>
              <a:rPr lang="en-US" dirty="0"/>
              <a:t>Fax:	+00 (0)00 12345678</a:t>
            </a:r>
            <a:br>
              <a:rPr lang="en-US" dirty="0"/>
            </a:br>
            <a:r>
              <a:rPr lang="en-US" dirty="0"/>
              <a:t>Mobile:	+00 (0)00 12345678</a:t>
            </a:r>
            <a:br>
              <a:rPr lang="en-US" dirty="0"/>
            </a:br>
            <a:r>
              <a:rPr lang="en-US" dirty="0"/>
              <a:t>Email:	name.surname@eujll.com</a:t>
            </a:r>
          </a:p>
        </p:txBody>
      </p:sp>
      <p:sp>
        <p:nvSpPr>
          <p:cNvPr id="12" name="Text Placeholder 12"/>
          <p:cNvSpPr>
            <a:spLocks noGrp="1"/>
          </p:cNvSpPr>
          <p:nvPr>
            <p:ph type="body" sz="quarter" idx="16" hasCustomPrompt="1"/>
          </p:nvPr>
        </p:nvSpPr>
        <p:spPr>
          <a:xfrm>
            <a:off x="410382" y="4400605"/>
            <a:ext cx="2098993" cy="784593"/>
          </a:xfrm>
        </p:spPr>
        <p:txBody>
          <a:bodyPr/>
          <a:lstStyle>
            <a:lvl1pPr marL="0" indent="0">
              <a:lnSpc>
                <a:spcPct val="100000"/>
              </a:lnSpc>
              <a:buNone/>
              <a:defRPr sz="1300" b="1"/>
            </a:lvl1pPr>
            <a:lvl2pPr marL="0" indent="0">
              <a:lnSpc>
                <a:spcPct val="100000"/>
              </a:lnSpc>
              <a:spcBef>
                <a:spcPts val="446"/>
              </a:spcBef>
              <a:buNone/>
              <a:defRPr sz="1300" b="1"/>
            </a:lvl2pPr>
            <a:lvl3pPr>
              <a:buNone/>
              <a:defRPr/>
            </a:lvl3pPr>
          </a:lstStyle>
          <a:p>
            <a:pPr lvl="0"/>
            <a:r>
              <a:rPr lang="en-US" dirty="0"/>
              <a:t>Title</a:t>
            </a:r>
          </a:p>
        </p:txBody>
      </p:sp>
      <p:sp>
        <p:nvSpPr>
          <p:cNvPr id="13" name="Content Placeholder 2"/>
          <p:cNvSpPr>
            <a:spLocks noGrp="1"/>
          </p:cNvSpPr>
          <p:nvPr>
            <p:ph idx="17"/>
          </p:nvPr>
        </p:nvSpPr>
        <p:spPr>
          <a:xfrm>
            <a:off x="6283009" y="1721816"/>
            <a:ext cx="2954160" cy="4760595"/>
          </a:xfrm>
        </p:spPr>
        <p:txBody>
          <a:bodyPr/>
          <a:lstStyle>
            <a:lvl1pPr>
              <a:lnSpc>
                <a:spcPct val="100000"/>
              </a:lnSpc>
              <a:spcBef>
                <a:spcPts val="891"/>
              </a:spcBef>
              <a:buNone/>
              <a:defRPr sz="1300" b="1">
                <a:solidFill>
                  <a:schemeClr val="accent2"/>
                </a:solidFill>
              </a:defRPr>
            </a:lvl1pPr>
            <a:lvl2pPr marL="397466" indent="0">
              <a:lnSpc>
                <a:spcPct val="100000"/>
              </a:lnSpc>
              <a:spcBef>
                <a:spcPts val="223"/>
              </a:spcBef>
              <a:buNone/>
              <a:defRPr sz="1300"/>
            </a:lvl2pPr>
            <a:lvl3pPr marL="559987" indent="-143089">
              <a:lnSpc>
                <a:spcPct val="100000"/>
              </a:lnSpc>
              <a:buFont typeface="Arial" pitchFamily="34" charset="0"/>
              <a:buChar char="•"/>
              <a:defRPr sz="1300"/>
            </a:lvl3pPr>
            <a:lvl4pPr marL="722506" indent="-162519">
              <a:lnSpc>
                <a:spcPct val="100000"/>
              </a:lnSpc>
              <a:defRPr sz="1300"/>
            </a:lvl4pPr>
            <a:lvl5pPr marL="885026" indent="-151920">
              <a:lnSpc>
                <a:spcPct val="100000"/>
              </a:lnSpc>
              <a:defRPr sz="13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73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graphicFrame>
        <p:nvGraphicFramePr>
          <p:cNvPr id="11" name="Table 10"/>
          <p:cNvGraphicFramePr>
            <a:graphicFrameLocks noGrp="1"/>
          </p:cNvGraphicFramePr>
          <p:nvPr userDrawn="1">
            <p:extLst>
              <p:ext uri="{D42A27DB-BD31-4B8C-83A1-F6EECF244321}">
                <p14:modId xmlns:p14="http://schemas.microsoft.com/office/powerpoint/2010/main" val="1959689581"/>
              </p:ext>
            </p:extLst>
          </p:nvPr>
        </p:nvGraphicFramePr>
        <p:xfrm>
          <a:off x="417360" y="431800"/>
          <a:ext cx="5030943" cy="5181600"/>
        </p:xfrm>
        <a:graphic>
          <a:graphicData uri="http://schemas.openxmlformats.org/drawingml/2006/table">
            <a:tbl>
              <a:tblPr firstRow="1" bandRow="1">
                <a:tableStyleId>{5940675A-B579-460E-94D1-54222C63F5DA}</a:tableStyleId>
              </a:tblPr>
              <a:tblGrid>
                <a:gridCol w="1676981">
                  <a:extLst>
                    <a:ext uri="{9D8B030D-6E8A-4147-A177-3AD203B41FA5}">
                      <a16:colId xmlns="" xmlns:a16="http://schemas.microsoft.com/office/drawing/2014/main" val="20000"/>
                    </a:ext>
                  </a:extLst>
                </a:gridCol>
                <a:gridCol w="1676981">
                  <a:extLst>
                    <a:ext uri="{9D8B030D-6E8A-4147-A177-3AD203B41FA5}">
                      <a16:colId xmlns="" xmlns:a16="http://schemas.microsoft.com/office/drawing/2014/main" val="20001"/>
                    </a:ext>
                  </a:extLst>
                </a:gridCol>
                <a:gridCol w="1676981">
                  <a:extLst>
                    <a:ext uri="{9D8B030D-6E8A-4147-A177-3AD203B41FA5}">
                      <a16:colId xmlns="" xmlns:a16="http://schemas.microsoft.com/office/drawing/2014/main" val="20002"/>
                    </a:ext>
                  </a:extLst>
                </a:gridCol>
              </a:tblGrid>
              <a:tr h="1727200">
                <a:tc>
                  <a:txBody>
                    <a:bodyPr/>
                    <a:lstStyle/>
                    <a:p>
                      <a:endParaRPr lang="en-GB" sz="2300" dirty="0"/>
                    </a:p>
                  </a:txBody>
                  <a:tcPr marL="100584" marR="100584" marT="51816" marB="51816">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0"/>
                  </a:ext>
                </a:extLst>
              </a:tr>
              <a:tr h="1727200">
                <a:tc>
                  <a:txBody>
                    <a:bodyPr/>
                    <a:lstStyle/>
                    <a:p>
                      <a:endParaRPr lang="en-GB" sz="2300" dirty="0"/>
                    </a:p>
                  </a:txBody>
                  <a:tcPr marL="100584" marR="100584" marT="51816" marB="51816">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1"/>
                  </a:ext>
                </a:extLst>
              </a:tr>
              <a:tr h="1727200">
                <a:tc>
                  <a:txBody>
                    <a:bodyPr/>
                    <a:lstStyle/>
                    <a:p>
                      <a:endParaRPr lang="en-GB" sz="2300" dirty="0"/>
                    </a:p>
                  </a:txBody>
                  <a:tcPr marL="100584" marR="100584" marT="51816" marB="51816">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2"/>
                  </a:ext>
                </a:extLst>
              </a:tr>
            </a:tbl>
          </a:graphicData>
        </a:graphic>
      </p:graphicFrame>
      <p:sp>
        <p:nvSpPr>
          <p:cNvPr id="6" name="Picture Placeholder 5"/>
          <p:cNvSpPr>
            <a:spLocks noGrp="1" noChangeAspect="1"/>
          </p:cNvSpPr>
          <p:nvPr>
            <p:ph type="pic" sz="quarter" idx="11"/>
          </p:nvPr>
        </p:nvSpPr>
        <p:spPr>
          <a:xfrm>
            <a:off x="411840" y="432480"/>
            <a:ext cx="5029200" cy="5181600"/>
          </a:xfrm>
        </p:spPr>
        <p:txBody>
          <a:bodyPr/>
          <a:lstStyle/>
          <a:p>
            <a:r>
              <a:rPr lang="en-US" dirty="0"/>
              <a:t>Click icon to add picture</a:t>
            </a:r>
            <a:endParaRPr lang="en-GB" dirty="0"/>
          </a:p>
        </p:txBody>
      </p:sp>
      <p:sp>
        <p:nvSpPr>
          <p:cNvPr id="2" name="Title 1"/>
          <p:cNvSpPr>
            <a:spLocks noGrp="1"/>
          </p:cNvSpPr>
          <p:nvPr>
            <p:ph type="ctrTitle"/>
          </p:nvPr>
        </p:nvSpPr>
        <p:spPr>
          <a:xfrm>
            <a:off x="411840" y="5614080"/>
            <a:ext cx="6716160" cy="1122000"/>
          </a:xfrm>
        </p:spPr>
        <p:txBody>
          <a:bodyPr anchor="b" anchorCtr="0">
            <a:normAutofit/>
          </a:bodyPr>
          <a:lstStyle>
            <a:lvl1pPr algn="l">
              <a:defRPr sz="3600" i="1"/>
            </a:lvl1pPr>
          </a:lstStyle>
          <a:p>
            <a:r>
              <a:rPr lang="en-US"/>
              <a:t>Click to edit Master title style</a:t>
            </a:r>
            <a:endParaRPr lang="en-US" dirty="0"/>
          </a:p>
        </p:txBody>
      </p:sp>
      <p:sp>
        <p:nvSpPr>
          <p:cNvPr id="3" name="Subtitle 2"/>
          <p:cNvSpPr>
            <a:spLocks noGrp="1"/>
          </p:cNvSpPr>
          <p:nvPr>
            <p:ph type="subTitle" idx="1"/>
          </p:nvPr>
        </p:nvSpPr>
        <p:spPr>
          <a:xfrm>
            <a:off x="411840" y="6915600"/>
            <a:ext cx="6716160" cy="493680"/>
          </a:xfrm>
        </p:spPr>
        <p:txBody>
          <a:bodyPr anchor="b" anchorCtr="0">
            <a:normAutofit/>
          </a:bodyPr>
          <a:lstStyle>
            <a:lvl1pPr marL="0" indent="0" algn="l">
              <a:lnSpc>
                <a:spcPct val="100000"/>
              </a:lnSpc>
              <a:spcBef>
                <a:spcPts val="0"/>
              </a:spcBef>
              <a:buNone/>
              <a:defRPr sz="2000"/>
            </a:lvl1pPr>
            <a:lvl2pPr marL="508759" indent="0" algn="ctr">
              <a:buNone/>
              <a:defRPr sz="2200"/>
            </a:lvl2pPr>
            <a:lvl3pPr marL="1017514" indent="0" algn="ctr">
              <a:buNone/>
              <a:defRPr sz="2000"/>
            </a:lvl3pPr>
            <a:lvl4pPr marL="1526273" indent="0" algn="ctr">
              <a:buNone/>
              <a:defRPr sz="1800"/>
            </a:lvl4pPr>
            <a:lvl5pPr marL="2035029" indent="0" algn="ctr">
              <a:buNone/>
              <a:defRPr sz="1800"/>
            </a:lvl5pPr>
            <a:lvl6pPr marL="2543789" indent="0" algn="ctr">
              <a:buNone/>
              <a:defRPr sz="1800"/>
            </a:lvl6pPr>
            <a:lvl7pPr marL="3052543" indent="0" algn="ctr">
              <a:buNone/>
              <a:defRPr sz="1800"/>
            </a:lvl7pPr>
            <a:lvl8pPr marL="3561303" indent="0" algn="ctr">
              <a:buNone/>
              <a:defRPr sz="1800"/>
            </a:lvl8pPr>
            <a:lvl9pPr marL="4070058" indent="0" algn="ctr">
              <a:buNone/>
              <a:defRPr sz="1800"/>
            </a:lvl9pPr>
          </a:lstStyle>
          <a:p>
            <a:r>
              <a:rPr lang="en-US"/>
              <a:t>Click to edit Master subtitle style</a:t>
            </a:r>
            <a:endParaRPr lang="en-US"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
        <p:nvSpPr>
          <p:cNvPr id="10" name="Text Placeholder 9"/>
          <p:cNvSpPr>
            <a:spLocks noGrp="1"/>
          </p:cNvSpPr>
          <p:nvPr>
            <p:ph type="body" sz="quarter" idx="10" hasCustomPrompt="1"/>
          </p:nvPr>
        </p:nvSpPr>
        <p:spPr>
          <a:xfrm>
            <a:off x="7967520" y="6544320"/>
            <a:ext cx="1679040" cy="844560"/>
          </a:xfrm>
        </p:spPr>
        <p:txBody>
          <a:bodyPr anchor="b" anchorCtr="0">
            <a:normAutofit/>
          </a:bodyPr>
          <a:lstStyle>
            <a:lvl1pPr marL="0" indent="0">
              <a:lnSpc>
                <a:spcPct val="100000"/>
              </a:lnSpc>
              <a:spcBef>
                <a:spcPts val="0"/>
              </a:spcBef>
              <a:buFontTx/>
              <a:buNone/>
              <a:defRPr sz="1300"/>
            </a:lvl1pPr>
            <a:lvl2pPr marL="224335" indent="0">
              <a:buFontTx/>
              <a:buNone/>
              <a:defRPr/>
            </a:lvl2pPr>
            <a:lvl3pPr marL="416617" indent="0">
              <a:buFontTx/>
              <a:buNone/>
              <a:defRPr/>
            </a:lvl3pPr>
            <a:lvl4pPr marL="588884" indent="0">
              <a:buFontTx/>
              <a:buNone/>
              <a:defRPr/>
            </a:lvl4pPr>
            <a:lvl5pPr marL="773152" indent="0">
              <a:buFontTx/>
              <a:buNone/>
              <a:defRPr/>
            </a:lvl5pPr>
          </a:lstStyle>
          <a:p>
            <a:pPr lvl="0"/>
            <a:r>
              <a:rPr lang="en-US" dirty="0"/>
              <a:t>Name</a:t>
            </a:r>
          </a:p>
          <a:p>
            <a:pPr lvl="0"/>
            <a:r>
              <a:rPr lang="en-US" dirty="0"/>
              <a:t>Function</a:t>
            </a:r>
          </a:p>
          <a:p>
            <a:pPr lvl="0"/>
            <a:r>
              <a:rPr lang="en-US" dirty="0"/>
              <a:t>Date</a:t>
            </a:r>
          </a:p>
        </p:txBody>
      </p:sp>
      <p:pic>
        <p:nvPicPr>
          <p:cNvPr id="4" name="Picture 3"/>
          <p:cNvPicPr>
            <a:picLocks noChangeAspect="1"/>
          </p:cNvPicPr>
          <p:nvPr userDrawn="1"/>
        </p:nvPicPr>
        <p:blipFill>
          <a:blip r:embed="rId2"/>
          <a:stretch>
            <a:fillRect/>
          </a:stretch>
        </p:blipFill>
        <p:spPr>
          <a:xfrm>
            <a:off x="7967520" y="432480"/>
            <a:ext cx="1675080" cy="1725840"/>
          </a:xfrm>
          <a:prstGeom prst="rect">
            <a:avLst/>
          </a:prstGeom>
        </p:spPr>
      </p:pic>
      <p:sp>
        <p:nvSpPr>
          <p:cNvPr id="12" name="Picture Placeholder 11"/>
          <p:cNvSpPr>
            <a:spLocks noGrp="1"/>
          </p:cNvSpPr>
          <p:nvPr>
            <p:ph type="pic" sz="quarter" idx="12"/>
          </p:nvPr>
        </p:nvSpPr>
        <p:spPr>
          <a:xfrm>
            <a:off x="3769920" y="2159680"/>
            <a:ext cx="1675080" cy="1727200"/>
          </a:xfrm>
        </p:spPr>
        <p:txBody>
          <a:bodyPr/>
          <a:lstStyle/>
          <a:p>
            <a:r>
              <a:rPr lang="en-US" dirty="0"/>
              <a:t>Click icon to add picture</a:t>
            </a:r>
            <a:endParaRPr lang="en-GB" dirty="0"/>
          </a:p>
        </p:txBody>
      </p:sp>
    </p:spTree>
    <p:extLst>
      <p:ext uri="{BB962C8B-B14F-4D97-AF65-F5344CB8AC3E}">
        <p14:creationId xmlns:p14="http://schemas.microsoft.com/office/powerpoint/2010/main" val="3398248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ject refs or Case 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
        <p:nvSpPr>
          <p:cNvPr id="7" name="Picture Placeholder 10"/>
          <p:cNvSpPr>
            <a:spLocks noGrp="1"/>
          </p:cNvSpPr>
          <p:nvPr>
            <p:ph type="pic" sz="quarter" idx="14"/>
          </p:nvPr>
        </p:nvSpPr>
        <p:spPr>
          <a:xfrm>
            <a:off x="410369" y="1721804"/>
            <a:ext cx="2519838" cy="1731863"/>
          </a:xfrm>
        </p:spPr>
        <p:txBody>
          <a:bodyPr/>
          <a:lstStyle/>
          <a:p>
            <a:r>
              <a:rPr lang="en-US" dirty="0"/>
              <a:t>Click icon to add picture</a:t>
            </a:r>
            <a:endParaRPr lang="en-GB" dirty="0"/>
          </a:p>
        </p:txBody>
      </p:sp>
      <p:sp>
        <p:nvSpPr>
          <p:cNvPr id="9" name="Text Placeholder 25"/>
          <p:cNvSpPr>
            <a:spLocks noGrp="1"/>
          </p:cNvSpPr>
          <p:nvPr>
            <p:ph type="body" sz="quarter" idx="22"/>
          </p:nvPr>
        </p:nvSpPr>
        <p:spPr>
          <a:xfrm>
            <a:off x="410369" y="3554582"/>
            <a:ext cx="2519838" cy="611429"/>
          </a:xfrm>
        </p:spPr>
        <p:txBody>
          <a:bodyPr>
            <a:normAutofit/>
          </a:bodyPr>
          <a:lstStyle>
            <a:lvl1pPr marL="0" indent="0">
              <a:spcBef>
                <a:spcPts val="0"/>
              </a:spcBef>
              <a:buFont typeface="Arial" pitchFamily="34" charset="0"/>
              <a:buNone/>
              <a:defRPr sz="1300" b="0">
                <a:solidFill>
                  <a:schemeClr val="accent2"/>
                </a:solidFill>
              </a:defRPr>
            </a:lvl1pPr>
            <a:lvl2pPr marL="0" indent="0">
              <a:lnSpc>
                <a:spcPct val="100000"/>
              </a:lnSpc>
              <a:spcBef>
                <a:spcPts val="0"/>
              </a:spcBef>
              <a:buNone/>
              <a:defRPr sz="1100" b="0">
                <a:solidFill>
                  <a:srgbClr val="000000"/>
                </a:solidFill>
              </a:defRPr>
            </a:lvl2pPr>
            <a:lvl3pPr marL="0" indent="0">
              <a:lnSpc>
                <a:spcPct val="100000"/>
              </a:lnSpc>
              <a:spcBef>
                <a:spcPts val="223"/>
              </a:spcBef>
              <a:buNone/>
              <a:defRPr sz="1600" b="0"/>
            </a:lvl3pPr>
          </a:lstStyle>
          <a:p>
            <a:pPr lvl="0"/>
            <a:r>
              <a:rPr lang="en-US" noProof="0"/>
              <a:t>Click to edit Master text styles</a:t>
            </a:r>
          </a:p>
          <a:p>
            <a:pPr lvl="1"/>
            <a:r>
              <a:rPr lang="en-US" noProof="0"/>
              <a:t>Second level</a:t>
            </a:r>
          </a:p>
        </p:txBody>
      </p:sp>
      <p:sp>
        <p:nvSpPr>
          <p:cNvPr id="12" name="Picture Placeholder 10"/>
          <p:cNvSpPr>
            <a:spLocks noGrp="1"/>
          </p:cNvSpPr>
          <p:nvPr>
            <p:ph type="pic" sz="quarter" idx="25"/>
          </p:nvPr>
        </p:nvSpPr>
        <p:spPr>
          <a:xfrm>
            <a:off x="3770154" y="1721804"/>
            <a:ext cx="2519838" cy="1731863"/>
          </a:xfrm>
        </p:spPr>
        <p:txBody>
          <a:bodyPr/>
          <a:lstStyle/>
          <a:p>
            <a:r>
              <a:rPr lang="en-US" dirty="0"/>
              <a:t>Click icon to add picture</a:t>
            </a:r>
            <a:endParaRPr lang="en-GB" dirty="0"/>
          </a:p>
        </p:txBody>
      </p:sp>
      <p:sp>
        <p:nvSpPr>
          <p:cNvPr id="16" name="Picture Placeholder 10"/>
          <p:cNvSpPr>
            <a:spLocks noGrp="1"/>
          </p:cNvSpPr>
          <p:nvPr>
            <p:ph type="pic" sz="quarter" idx="29"/>
          </p:nvPr>
        </p:nvSpPr>
        <p:spPr>
          <a:xfrm>
            <a:off x="7105492" y="1721804"/>
            <a:ext cx="2519838" cy="1731863"/>
          </a:xfrm>
        </p:spPr>
        <p:txBody>
          <a:bodyPr/>
          <a:lstStyle/>
          <a:p>
            <a:r>
              <a:rPr lang="en-US" dirty="0"/>
              <a:t>Click icon to add picture</a:t>
            </a:r>
            <a:endParaRPr lang="en-GB" dirty="0"/>
          </a:p>
        </p:txBody>
      </p:sp>
      <p:sp>
        <p:nvSpPr>
          <p:cNvPr id="20" name="Text Placeholder 25"/>
          <p:cNvSpPr>
            <a:spLocks noGrp="1"/>
          </p:cNvSpPr>
          <p:nvPr>
            <p:ph type="body" sz="quarter" idx="30"/>
          </p:nvPr>
        </p:nvSpPr>
        <p:spPr>
          <a:xfrm>
            <a:off x="3769281" y="3554582"/>
            <a:ext cx="2519838" cy="611429"/>
          </a:xfrm>
        </p:spPr>
        <p:txBody>
          <a:bodyPr>
            <a:normAutofit/>
          </a:bodyPr>
          <a:lstStyle>
            <a:lvl1pPr marL="0" indent="0">
              <a:spcBef>
                <a:spcPts val="0"/>
              </a:spcBef>
              <a:buFont typeface="Arial" pitchFamily="34" charset="0"/>
              <a:buNone/>
              <a:defRPr sz="1300" b="0">
                <a:solidFill>
                  <a:schemeClr val="accent2"/>
                </a:solidFill>
              </a:defRPr>
            </a:lvl1pPr>
            <a:lvl2pPr marL="0" indent="0">
              <a:lnSpc>
                <a:spcPct val="100000"/>
              </a:lnSpc>
              <a:spcBef>
                <a:spcPts val="0"/>
              </a:spcBef>
              <a:buNone/>
              <a:defRPr sz="1100" b="0">
                <a:solidFill>
                  <a:srgbClr val="000000"/>
                </a:solidFill>
              </a:defRPr>
            </a:lvl2pPr>
            <a:lvl3pPr marL="0" indent="0">
              <a:lnSpc>
                <a:spcPct val="100000"/>
              </a:lnSpc>
              <a:spcBef>
                <a:spcPts val="223"/>
              </a:spcBef>
              <a:buNone/>
              <a:defRPr sz="1600" b="0"/>
            </a:lvl3pPr>
          </a:lstStyle>
          <a:p>
            <a:pPr lvl="0"/>
            <a:r>
              <a:rPr lang="en-US" noProof="0"/>
              <a:t>Click to edit Master text styles</a:t>
            </a:r>
          </a:p>
          <a:p>
            <a:pPr lvl="1"/>
            <a:r>
              <a:rPr lang="en-US" noProof="0"/>
              <a:t>Second level</a:t>
            </a:r>
          </a:p>
        </p:txBody>
      </p:sp>
      <p:sp>
        <p:nvSpPr>
          <p:cNvPr id="21" name="Text Placeholder 25"/>
          <p:cNvSpPr>
            <a:spLocks noGrp="1"/>
          </p:cNvSpPr>
          <p:nvPr>
            <p:ph type="body" sz="quarter" idx="31"/>
          </p:nvPr>
        </p:nvSpPr>
        <p:spPr>
          <a:xfrm>
            <a:off x="7105492" y="3554582"/>
            <a:ext cx="2519838" cy="611429"/>
          </a:xfrm>
        </p:spPr>
        <p:txBody>
          <a:bodyPr>
            <a:normAutofit/>
          </a:bodyPr>
          <a:lstStyle>
            <a:lvl1pPr marL="0" indent="0">
              <a:spcBef>
                <a:spcPts val="0"/>
              </a:spcBef>
              <a:buFont typeface="Arial" pitchFamily="34" charset="0"/>
              <a:buNone/>
              <a:defRPr sz="1300" b="0">
                <a:solidFill>
                  <a:schemeClr val="accent2"/>
                </a:solidFill>
              </a:defRPr>
            </a:lvl1pPr>
            <a:lvl2pPr marL="0" indent="0">
              <a:lnSpc>
                <a:spcPct val="100000"/>
              </a:lnSpc>
              <a:spcBef>
                <a:spcPts val="0"/>
              </a:spcBef>
              <a:buNone/>
              <a:defRPr sz="1100" b="0">
                <a:solidFill>
                  <a:srgbClr val="000000"/>
                </a:solidFill>
              </a:defRPr>
            </a:lvl2pPr>
            <a:lvl3pPr marL="0" indent="0">
              <a:lnSpc>
                <a:spcPct val="100000"/>
              </a:lnSpc>
              <a:spcBef>
                <a:spcPts val="223"/>
              </a:spcBef>
              <a:buNone/>
              <a:defRPr sz="1600" b="0"/>
            </a:lvl3pPr>
          </a:lstStyle>
          <a:p>
            <a:pPr lvl="0"/>
            <a:r>
              <a:rPr lang="en-US" noProof="0"/>
              <a:t>Click to edit Master text styles</a:t>
            </a:r>
          </a:p>
          <a:p>
            <a:pPr lvl="1"/>
            <a:r>
              <a:rPr lang="en-US" noProof="0"/>
              <a:t>Second level</a:t>
            </a:r>
          </a:p>
        </p:txBody>
      </p:sp>
      <p:sp>
        <p:nvSpPr>
          <p:cNvPr id="22" name="Picture Placeholder 10"/>
          <p:cNvSpPr>
            <a:spLocks noGrp="1"/>
          </p:cNvSpPr>
          <p:nvPr>
            <p:ph type="pic" sz="quarter" idx="32"/>
          </p:nvPr>
        </p:nvSpPr>
        <p:spPr>
          <a:xfrm>
            <a:off x="410369" y="4331688"/>
            <a:ext cx="2519838" cy="1731863"/>
          </a:xfrm>
        </p:spPr>
        <p:txBody>
          <a:bodyPr/>
          <a:lstStyle/>
          <a:p>
            <a:r>
              <a:rPr lang="en-US" dirty="0"/>
              <a:t>Click icon to add picture</a:t>
            </a:r>
            <a:endParaRPr lang="en-GB" dirty="0"/>
          </a:p>
        </p:txBody>
      </p:sp>
      <p:sp>
        <p:nvSpPr>
          <p:cNvPr id="23" name="Text Placeholder 25"/>
          <p:cNvSpPr>
            <a:spLocks noGrp="1"/>
          </p:cNvSpPr>
          <p:nvPr>
            <p:ph type="body" sz="quarter" idx="33"/>
          </p:nvPr>
        </p:nvSpPr>
        <p:spPr>
          <a:xfrm>
            <a:off x="410369" y="6164464"/>
            <a:ext cx="2519838" cy="611429"/>
          </a:xfrm>
        </p:spPr>
        <p:txBody>
          <a:bodyPr>
            <a:normAutofit/>
          </a:bodyPr>
          <a:lstStyle>
            <a:lvl1pPr marL="0" indent="0">
              <a:spcBef>
                <a:spcPts val="0"/>
              </a:spcBef>
              <a:buFont typeface="Arial" pitchFamily="34" charset="0"/>
              <a:buNone/>
              <a:defRPr sz="1300" b="0">
                <a:solidFill>
                  <a:schemeClr val="accent2"/>
                </a:solidFill>
              </a:defRPr>
            </a:lvl1pPr>
            <a:lvl2pPr marL="0" indent="0">
              <a:lnSpc>
                <a:spcPct val="100000"/>
              </a:lnSpc>
              <a:spcBef>
                <a:spcPts val="0"/>
              </a:spcBef>
              <a:buNone/>
              <a:defRPr sz="1100" b="0">
                <a:solidFill>
                  <a:srgbClr val="000000"/>
                </a:solidFill>
              </a:defRPr>
            </a:lvl2pPr>
            <a:lvl3pPr marL="0" indent="0">
              <a:lnSpc>
                <a:spcPct val="100000"/>
              </a:lnSpc>
              <a:spcBef>
                <a:spcPts val="223"/>
              </a:spcBef>
              <a:buNone/>
              <a:defRPr sz="1600" b="0"/>
            </a:lvl3pPr>
          </a:lstStyle>
          <a:p>
            <a:pPr lvl="0"/>
            <a:r>
              <a:rPr lang="en-US" noProof="0"/>
              <a:t>Click to edit Master text styles</a:t>
            </a:r>
          </a:p>
          <a:p>
            <a:pPr lvl="1"/>
            <a:r>
              <a:rPr lang="en-US" noProof="0"/>
              <a:t>Second level</a:t>
            </a:r>
          </a:p>
        </p:txBody>
      </p:sp>
      <p:sp>
        <p:nvSpPr>
          <p:cNvPr id="24" name="Picture Placeholder 10"/>
          <p:cNvSpPr>
            <a:spLocks noGrp="1"/>
          </p:cNvSpPr>
          <p:nvPr>
            <p:ph type="pic" sz="quarter" idx="34"/>
          </p:nvPr>
        </p:nvSpPr>
        <p:spPr>
          <a:xfrm>
            <a:off x="3770154" y="4331688"/>
            <a:ext cx="2519838" cy="1731863"/>
          </a:xfrm>
        </p:spPr>
        <p:txBody>
          <a:bodyPr/>
          <a:lstStyle/>
          <a:p>
            <a:r>
              <a:rPr lang="en-US" dirty="0"/>
              <a:t>Click icon to add picture</a:t>
            </a:r>
            <a:endParaRPr lang="en-GB" dirty="0"/>
          </a:p>
        </p:txBody>
      </p:sp>
      <p:sp>
        <p:nvSpPr>
          <p:cNvPr id="25" name="Picture Placeholder 10"/>
          <p:cNvSpPr>
            <a:spLocks noGrp="1"/>
          </p:cNvSpPr>
          <p:nvPr>
            <p:ph type="pic" sz="quarter" idx="35"/>
          </p:nvPr>
        </p:nvSpPr>
        <p:spPr>
          <a:xfrm>
            <a:off x="7105492" y="4331688"/>
            <a:ext cx="2519838" cy="1731863"/>
          </a:xfrm>
        </p:spPr>
        <p:txBody>
          <a:bodyPr/>
          <a:lstStyle/>
          <a:p>
            <a:r>
              <a:rPr lang="en-US" dirty="0"/>
              <a:t>Click icon to add picture</a:t>
            </a:r>
            <a:endParaRPr lang="en-GB" dirty="0"/>
          </a:p>
        </p:txBody>
      </p:sp>
      <p:sp>
        <p:nvSpPr>
          <p:cNvPr id="26" name="Text Placeholder 25"/>
          <p:cNvSpPr>
            <a:spLocks noGrp="1"/>
          </p:cNvSpPr>
          <p:nvPr>
            <p:ph type="body" sz="quarter" idx="36"/>
          </p:nvPr>
        </p:nvSpPr>
        <p:spPr>
          <a:xfrm>
            <a:off x="3769281" y="6164464"/>
            <a:ext cx="2519838" cy="611429"/>
          </a:xfrm>
        </p:spPr>
        <p:txBody>
          <a:bodyPr>
            <a:normAutofit/>
          </a:bodyPr>
          <a:lstStyle>
            <a:lvl1pPr marL="0" indent="0">
              <a:spcBef>
                <a:spcPts val="0"/>
              </a:spcBef>
              <a:buFont typeface="Arial" pitchFamily="34" charset="0"/>
              <a:buNone/>
              <a:defRPr sz="1300" b="0">
                <a:solidFill>
                  <a:schemeClr val="accent2"/>
                </a:solidFill>
              </a:defRPr>
            </a:lvl1pPr>
            <a:lvl2pPr marL="0" indent="0">
              <a:lnSpc>
                <a:spcPct val="100000"/>
              </a:lnSpc>
              <a:spcBef>
                <a:spcPts val="0"/>
              </a:spcBef>
              <a:buNone/>
              <a:defRPr sz="1100" b="0">
                <a:solidFill>
                  <a:srgbClr val="000000"/>
                </a:solidFill>
              </a:defRPr>
            </a:lvl2pPr>
            <a:lvl3pPr marL="0" indent="0">
              <a:lnSpc>
                <a:spcPct val="100000"/>
              </a:lnSpc>
              <a:spcBef>
                <a:spcPts val="223"/>
              </a:spcBef>
              <a:buNone/>
              <a:defRPr sz="1600" b="0"/>
            </a:lvl3pPr>
          </a:lstStyle>
          <a:p>
            <a:pPr lvl="0"/>
            <a:r>
              <a:rPr lang="en-US" noProof="0"/>
              <a:t>Click to edit Master text styles</a:t>
            </a:r>
          </a:p>
          <a:p>
            <a:pPr lvl="1"/>
            <a:r>
              <a:rPr lang="en-US" noProof="0"/>
              <a:t>Second level</a:t>
            </a:r>
          </a:p>
        </p:txBody>
      </p:sp>
      <p:sp>
        <p:nvSpPr>
          <p:cNvPr id="27" name="Text Placeholder 25"/>
          <p:cNvSpPr>
            <a:spLocks noGrp="1"/>
          </p:cNvSpPr>
          <p:nvPr>
            <p:ph type="body" sz="quarter" idx="37"/>
          </p:nvPr>
        </p:nvSpPr>
        <p:spPr>
          <a:xfrm>
            <a:off x="7105492" y="6164464"/>
            <a:ext cx="2519838" cy="611429"/>
          </a:xfrm>
        </p:spPr>
        <p:txBody>
          <a:bodyPr>
            <a:normAutofit/>
          </a:bodyPr>
          <a:lstStyle>
            <a:lvl1pPr marL="0" indent="0">
              <a:spcBef>
                <a:spcPts val="0"/>
              </a:spcBef>
              <a:buFont typeface="Arial" pitchFamily="34" charset="0"/>
              <a:buNone/>
              <a:defRPr sz="1300" b="0">
                <a:solidFill>
                  <a:schemeClr val="accent2"/>
                </a:solidFill>
              </a:defRPr>
            </a:lvl1pPr>
            <a:lvl2pPr marL="0" indent="0">
              <a:lnSpc>
                <a:spcPct val="100000"/>
              </a:lnSpc>
              <a:spcBef>
                <a:spcPts val="0"/>
              </a:spcBef>
              <a:buNone/>
              <a:defRPr sz="1100" b="0">
                <a:solidFill>
                  <a:srgbClr val="000000"/>
                </a:solidFill>
              </a:defRPr>
            </a:lvl2pPr>
            <a:lvl3pPr marL="0" indent="0">
              <a:lnSpc>
                <a:spcPct val="100000"/>
              </a:lnSpc>
              <a:spcBef>
                <a:spcPts val="223"/>
              </a:spcBef>
              <a:buNone/>
              <a:defRPr sz="1600" b="0"/>
            </a:lvl3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782051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Case Stu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11839" y="1721760"/>
            <a:ext cx="4201560" cy="4761360"/>
          </a:xfrm>
        </p:spPr>
        <p:txBody>
          <a:bodyPr/>
          <a:lstStyle>
            <a:lvl1pPr marL="0" indent="0">
              <a:buFontTx/>
              <a:buNone/>
              <a:defRPr>
                <a:solidFill>
                  <a:srgbClr val="6D7174"/>
                </a:solidFill>
              </a:defRPr>
            </a:lvl1pPr>
            <a:lvl2pPr marL="0" indent="0">
              <a:spcBef>
                <a:spcPts val="223"/>
              </a:spcBef>
              <a:buFontTx/>
              <a:buNone/>
              <a:defRPr sz="1800">
                <a:solidFill>
                  <a:srgbClr val="000000"/>
                </a:solidFill>
              </a:defRPr>
            </a:lvl2pPr>
            <a:lvl3pPr marL="184276" indent="-184276">
              <a:spcBef>
                <a:spcPts val="223"/>
              </a:spcBef>
              <a:defRPr sz="1800">
                <a:solidFill>
                  <a:srgbClr val="000000"/>
                </a:solidFill>
              </a:defRPr>
            </a:lvl3pPr>
            <a:lvl4pPr marL="376561" indent="-192286">
              <a:spcBef>
                <a:spcPts val="223"/>
              </a:spcBef>
              <a:defRPr sz="1600"/>
            </a:lvl4pPr>
            <a:lvl5pPr marL="568846" indent="-184276">
              <a:spcBef>
                <a:spcPts val="446"/>
              </a:spcBef>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noProof="0"/>
              <a:t>Click to edit Master text styles</a:t>
            </a:r>
          </a:p>
        </p:txBody>
      </p:sp>
      <p:sp>
        <p:nvSpPr>
          <p:cNvPr id="9" name="Content Placeholder 2"/>
          <p:cNvSpPr>
            <a:spLocks noGrp="1"/>
          </p:cNvSpPr>
          <p:nvPr>
            <p:ph idx="14"/>
          </p:nvPr>
        </p:nvSpPr>
        <p:spPr>
          <a:xfrm>
            <a:off x="5444725" y="1721760"/>
            <a:ext cx="4201560" cy="4761360"/>
          </a:xfrm>
        </p:spPr>
        <p:txBody>
          <a:bodyPr/>
          <a:lstStyle>
            <a:lvl1pPr marL="0" indent="0">
              <a:buFontTx/>
              <a:buNone/>
              <a:defRPr>
                <a:solidFill>
                  <a:srgbClr val="6D7174"/>
                </a:solidFill>
              </a:defRPr>
            </a:lvl1pPr>
            <a:lvl2pPr marL="0" indent="0">
              <a:spcBef>
                <a:spcPts val="223"/>
              </a:spcBef>
              <a:buFontTx/>
              <a:buNone/>
              <a:defRPr sz="1800">
                <a:solidFill>
                  <a:srgbClr val="000000"/>
                </a:solidFill>
              </a:defRPr>
            </a:lvl2pPr>
            <a:lvl3pPr marL="184276" indent="-184276">
              <a:spcBef>
                <a:spcPts val="223"/>
              </a:spcBef>
              <a:defRPr sz="1800">
                <a:solidFill>
                  <a:srgbClr val="000000"/>
                </a:solidFill>
              </a:defRPr>
            </a:lvl3pPr>
            <a:lvl4pPr marL="376561" indent="-192286">
              <a:spcBef>
                <a:spcPts val="223"/>
              </a:spcBef>
              <a:defRPr sz="1600"/>
            </a:lvl4pPr>
            <a:lvl5pPr marL="568846" indent="-184276">
              <a:spcBef>
                <a:spcPts val="446"/>
              </a:spcBef>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006702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
        <p:nvSpPr>
          <p:cNvPr id="7" name="Table Placeholder 8"/>
          <p:cNvSpPr>
            <a:spLocks noGrp="1"/>
          </p:cNvSpPr>
          <p:nvPr>
            <p:ph type="tbl" sz="quarter" idx="14"/>
          </p:nvPr>
        </p:nvSpPr>
        <p:spPr>
          <a:xfrm>
            <a:off x="410370" y="1721816"/>
            <a:ext cx="9235915" cy="4760595"/>
          </a:xfrm>
        </p:spPr>
        <p:txBody>
          <a:bodyPr/>
          <a:lstStyle/>
          <a:p>
            <a:r>
              <a:rPr lang="en-US" dirty="0"/>
              <a:t>Click icon to add table</a:t>
            </a:r>
            <a:endParaRPr lang="en-GB" dirty="0"/>
          </a:p>
        </p:txBody>
      </p:sp>
    </p:spTree>
    <p:extLst>
      <p:ext uri="{BB962C8B-B14F-4D97-AF65-F5344CB8AC3E}">
        <p14:creationId xmlns:p14="http://schemas.microsoft.com/office/powerpoint/2010/main" val="1692644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
        <p:nvSpPr>
          <p:cNvPr id="7" name="Text Box 2"/>
          <p:cNvSpPr txBox="1">
            <a:spLocks noChangeArrowheads="1"/>
          </p:cNvSpPr>
          <p:nvPr userDrawn="1"/>
        </p:nvSpPr>
        <p:spPr bwMode="auto">
          <a:xfrm>
            <a:off x="410370" y="5185202"/>
            <a:ext cx="9235915" cy="155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p>
            <a:pPr defTabSz="1017514" fontAlgn="auto">
              <a:spcBef>
                <a:spcPts val="0"/>
              </a:spcBef>
              <a:spcAft>
                <a:spcPts val="0"/>
              </a:spcAft>
              <a:buClr>
                <a:prstClr val="black"/>
              </a:buClr>
              <a:buFont typeface="Times New Roman" pitchFamily="18" charset="0"/>
              <a:buNone/>
            </a:pPr>
            <a:r>
              <a:rPr lang="en-US" sz="1100" dirty="0">
                <a:solidFill>
                  <a:prstClr val="black"/>
                </a:solidFill>
                <a:latin typeface="Arial Narrow"/>
                <a:cs typeface="Times New Roman" pitchFamily="18" charset="0"/>
              </a:rPr>
              <a:t>This publication is the sole property of </a:t>
            </a:r>
            <a:r>
              <a:rPr lang="en-US" sz="1100" b="1" dirty="0">
                <a:solidFill>
                  <a:prstClr val="black"/>
                </a:solidFill>
                <a:latin typeface="Arial Narrow"/>
                <a:cs typeface="Times New Roman" pitchFamily="18" charset="0"/>
              </a:rPr>
              <a:t>Jones Lang LaSalle IP, Inc. </a:t>
            </a:r>
            <a:r>
              <a:rPr lang="en-US" sz="1100" dirty="0">
                <a:solidFill>
                  <a:prstClr val="black"/>
                </a:solidFill>
                <a:latin typeface="Arial Narrow"/>
                <a:cs typeface="Times New Roman" pitchFamily="18" charset="0"/>
              </a:rPr>
              <a:t>and must not be copied, reproduced or transmitted in any form or by any means, either in whole or in part, without the prior written consent of Jones Lang LaSalle IP, Inc. The information contained in this publication has been obtained from sources generally regarded to be reliable. However, no representation is made, or warranty given, in respect of the accuracy of this information. We would like to be informed of any inaccuracies so that we may correct them. Jones Lang LaSalle does not accept any liability in negligence or otherwise for any loss or damage suffered by any party resulting from reliance on this publication.</a:t>
            </a:r>
          </a:p>
        </p:txBody>
      </p:sp>
    </p:spTree>
    <p:extLst>
      <p:ext uri="{BB962C8B-B14F-4D97-AF65-F5344CB8AC3E}">
        <p14:creationId xmlns:p14="http://schemas.microsoft.com/office/powerpoint/2010/main" val="1054249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
        <p:nvSpPr>
          <p:cNvPr id="7" name="Vertical Text Placeholder 2"/>
          <p:cNvSpPr>
            <a:spLocks noGrp="1"/>
          </p:cNvSpPr>
          <p:nvPr>
            <p:ph type="body" orient="vert" idx="1"/>
          </p:nvPr>
        </p:nvSpPr>
        <p:spPr>
          <a:xfrm>
            <a:off x="410370" y="1721816"/>
            <a:ext cx="9235915" cy="4760595"/>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86667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1">
    <p:spTree>
      <p:nvGrpSpPr>
        <p:cNvPr id="1" name=""/>
        <p:cNvGrpSpPr/>
        <p:nvPr/>
      </p:nvGrpSpPr>
      <p:grpSpPr>
        <a:xfrm>
          <a:off x="0" y="0"/>
          <a:ext cx="0" cy="0"/>
          <a:chOff x="0" y="0"/>
          <a:chExt cx="0" cy="0"/>
        </a:xfrm>
      </p:grpSpPr>
      <p:sp>
        <p:nvSpPr>
          <p:cNvPr id="2" name="Title 1"/>
          <p:cNvSpPr>
            <a:spLocks noGrp="1"/>
          </p:cNvSpPr>
          <p:nvPr>
            <p:ph type="ctrTitle"/>
          </p:nvPr>
        </p:nvSpPr>
        <p:spPr>
          <a:xfrm>
            <a:off x="411840" y="3455760"/>
            <a:ext cx="6716160" cy="1403520"/>
          </a:xfrm>
        </p:spPr>
        <p:txBody>
          <a:bodyPr anchor="b" anchorCtr="0">
            <a:normAutofit/>
          </a:bodyPr>
          <a:lstStyle>
            <a:lvl1pPr algn="l">
              <a:defRPr sz="3600" i="1">
                <a:solidFill>
                  <a:srgbClr val="BC141A"/>
                </a:solidFill>
              </a:defRPr>
            </a:lvl1pPr>
          </a:lstStyle>
          <a:p>
            <a:r>
              <a:rPr lang="en-US"/>
              <a:t>Click to edit Master title style</a:t>
            </a:r>
            <a:endParaRPr lang="en-US"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
        <p:nvSpPr>
          <p:cNvPr id="8" name="Text Box 3"/>
          <p:cNvSpPr txBox="1">
            <a:spLocks noChangeArrowheads="1"/>
          </p:cNvSpPr>
          <p:nvPr userDrawn="1"/>
        </p:nvSpPr>
        <p:spPr bwMode="auto">
          <a:xfrm>
            <a:off x="410369" y="7106708"/>
            <a:ext cx="2374900" cy="23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p>
            <a:pPr defTabSz="1017514" fontAlgn="auto">
              <a:spcBef>
                <a:spcPts val="0"/>
              </a:spcBef>
              <a:spcAft>
                <a:spcPts val="0"/>
              </a:spcAft>
            </a:pPr>
            <a:r>
              <a:rPr lang="en-GB" sz="900" dirty="0">
                <a:solidFill>
                  <a:prstClr val="black"/>
                </a:solidFill>
                <a:latin typeface="Arial Narrow"/>
              </a:rPr>
              <a:t>COPYRIGHT © JONES LANG LASALLE IP, INC. 2014</a:t>
            </a:r>
          </a:p>
        </p:txBody>
      </p:sp>
      <p:pic>
        <p:nvPicPr>
          <p:cNvPr id="6" name="Picture 5"/>
          <p:cNvPicPr>
            <a:picLocks noChangeAspect="1"/>
          </p:cNvPicPr>
          <p:nvPr userDrawn="1"/>
        </p:nvPicPr>
        <p:blipFill>
          <a:blip r:embed="rId2"/>
          <a:stretch>
            <a:fillRect/>
          </a:stretch>
        </p:blipFill>
        <p:spPr>
          <a:xfrm>
            <a:off x="7967520" y="432480"/>
            <a:ext cx="1675080" cy="1725840"/>
          </a:xfrm>
          <a:prstGeom prst="rect">
            <a:avLst/>
          </a:prstGeom>
        </p:spPr>
      </p:pic>
    </p:spTree>
    <p:extLst>
      <p:ext uri="{BB962C8B-B14F-4D97-AF65-F5344CB8AC3E}">
        <p14:creationId xmlns:p14="http://schemas.microsoft.com/office/powerpoint/2010/main" val="1793221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2" name="Title 1"/>
          <p:cNvSpPr>
            <a:spLocks noGrp="1"/>
          </p:cNvSpPr>
          <p:nvPr>
            <p:ph type="ctrTitle"/>
          </p:nvPr>
        </p:nvSpPr>
        <p:spPr>
          <a:xfrm>
            <a:off x="411840" y="3455760"/>
            <a:ext cx="6716160" cy="1403520"/>
          </a:xfrm>
        </p:spPr>
        <p:txBody>
          <a:bodyPr anchor="b" anchorCtr="0">
            <a:normAutofit/>
          </a:bodyPr>
          <a:lstStyle>
            <a:lvl1pPr algn="l">
              <a:defRPr sz="3600" i="1">
                <a:solidFill>
                  <a:srgbClr val="BC141A"/>
                </a:solidFill>
              </a:defRPr>
            </a:lvl1pPr>
          </a:lstStyle>
          <a:p>
            <a:r>
              <a:rPr lang="en-US"/>
              <a:t>Click to edit Master title style</a:t>
            </a:r>
            <a:endParaRPr lang="en-US"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
        <p:nvSpPr>
          <p:cNvPr id="8" name="Text Box 3"/>
          <p:cNvSpPr txBox="1">
            <a:spLocks noChangeArrowheads="1"/>
          </p:cNvSpPr>
          <p:nvPr userDrawn="1"/>
        </p:nvSpPr>
        <p:spPr bwMode="auto">
          <a:xfrm>
            <a:off x="410369" y="7106708"/>
            <a:ext cx="2374900" cy="23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p>
            <a:pPr defTabSz="1017514" fontAlgn="auto">
              <a:spcBef>
                <a:spcPts val="0"/>
              </a:spcBef>
              <a:spcAft>
                <a:spcPts val="0"/>
              </a:spcAft>
            </a:pPr>
            <a:r>
              <a:rPr lang="en-GB" sz="900" dirty="0">
                <a:solidFill>
                  <a:prstClr val="black"/>
                </a:solidFill>
                <a:latin typeface="Arial Narrow"/>
              </a:rPr>
              <a:t>COPYRIGHT © JONES LANG LASALLE IP, INC. 2014</a:t>
            </a:r>
          </a:p>
        </p:txBody>
      </p:sp>
      <p:sp>
        <p:nvSpPr>
          <p:cNvPr id="4" name="Text Placeholder 3"/>
          <p:cNvSpPr>
            <a:spLocks noGrp="1"/>
          </p:cNvSpPr>
          <p:nvPr>
            <p:ph type="body" sz="quarter" idx="10"/>
          </p:nvPr>
        </p:nvSpPr>
        <p:spPr>
          <a:xfrm>
            <a:off x="410382" y="2159012"/>
            <a:ext cx="4618831" cy="1047115"/>
          </a:xfrm>
        </p:spPr>
        <p:txBody>
          <a:bodyPr>
            <a:normAutofit/>
          </a:bodyPr>
          <a:lstStyle>
            <a:lvl1pPr marL="0" indent="0">
              <a:buFontTx/>
              <a:buNone/>
              <a:defRPr sz="1300" b="1">
                <a:solidFill>
                  <a:srgbClr val="BC141A"/>
                </a:solidFill>
              </a:defRPr>
            </a:lvl1pPr>
            <a:lvl2pPr marL="0" indent="0">
              <a:lnSpc>
                <a:spcPct val="100000"/>
              </a:lnSpc>
              <a:spcBef>
                <a:spcPts val="0"/>
              </a:spcBef>
              <a:buFontTx/>
              <a:buNone/>
              <a:defRPr sz="1300"/>
            </a:lvl2pPr>
            <a:lvl3pPr marL="416617" indent="0">
              <a:buFontTx/>
              <a:buNone/>
              <a:defRPr/>
            </a:lvl3pPr>
            <a:lvl4pPr marL="588884" indent="0">
              <a:buFontTx/>
              <a:buNone/>
              <a:defRPr/>
            </a:lvl4pPr>
            <a:lvl5pPr marL="773152" indent="0">
              <a:buFontTx/>
              <a:buNone/>
              <a:defRPr/>
            </a:lvl5pPr>
          </a:lstStyle>
          <a:p>
            <a:pPr lvl="0"/>
            <a:r>
              <a:rPr lang="en-US"/>
              <a:t>Click to edit Master text styles</a:t>
            </a:r>
          </a:p>
          <a:p>
            <a:pPr lvl="1"/>
            <a:r>
              <a:rPr lang="en-US"/>
              <a:t>Second level</a:t>
            </a:r>
          </a:p>
        </p:txBody>
      </p:sp>
      <p:pic>
        <p:nvPicPr>
          <p:cNvPr id="9" name="Picture 8"/>
          <p:cNvPicPr>
            <a:picLocks noChangeAspect="1"/>
          </p:cNvPicPr>
          <p:nvPr userDrawn="1"/>
        </p:nvPicPr>
        <p:blipFill>
          <a:blip r:embed="rId2"/>
          <a:stretch>
            <a:fillRect/>
          </a:stretch>
        </p:blipFill>
        <p:spPr>
          <a:xfrm>
            <a:off x="7967520" y="432480"/>
            <a:ext cx="1675080" cy="1725840"/>
          </a:xfrm>
          <a:prstGeom prst="rect">
            <a:avLst/>
          </a:prstGeom>
        </p:spPr>
      </p:pic>
    </p:spTree>
    <p:extLst>
      <p:ext uri="{BB962C8B-B14F-4D97-AF65-F5344CB8AC3E}">
        <p14:creationId xmlns:p14="http://schemas.microsoft.com/office/powerpoint/2010/main" val="775551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7326000" y="7384800"/>
            <a:ext cx="1900800" cy="175440"/>
          </a:xfrm>
          <a:prstGeom prst="rect">
            <a:avLst/>
          </a:prstGeom>
        </p:spPr>
        <p:txBody>
          <a:bodyPr vert="horz" lIns="0" tIns="0" rIns="0" bIns="0" rtlCol="0" anchor="b" anchorCtr="0"/>
          <a:lstStyle>
            <a:lvl1pPr algn="r">
              <a:defRPr sz="900">
                <a:solidFill>
                  <a:srgbClr val="6D7174"/>
                </a:solidFill>
              </a:defRPr>
            </a:lvl1pPr>
          </a:lstStyle>
          <a:p>
            <a:endParaRPr lang="en-GB" dirty="0"/>
          </a:p>
        </p:txBody>
      </p: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4146069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7326000" y="7384800"/>
            <a:ext cx="1900800" cy="175440"/>
          </a:xfrm>
          <a:prstGeom prst="rect">
            <a:avLst/>
          </a:prstGeom>
        </p:spPr>
        <p:txBody>
          <a:bodyPr vert="horz" lIns="0" tIns="0" rIns="0" bIns="0" rtlCol="0" anchor="b" anchorCtr="0"/>
          <a:lstStyle>
            <a:lvl1pPr algn="r">
              <a:defRPr sz="900">
                <a:solidFill>
                  <a:srgbClr val="6D7174"/>
                </a:solidFill>
              </a:defRPr>
            </a:lvl1pPr>
          </a:lstStyle>
          <a:p>
            <a:endParaRPr lang="en-GB" dirty="0"/>
          </a:p>
        </p:txBody>
      </p: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22223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7326000" y="7384800"/>
            <a:ext cx="1900800" cy="175440"/>
          </a:xfrm>
          <a:prstGeom prst="rect">
            <a:avLst/>
          </a:prstGeom>
        </p:spPr>
        <p:txBody>
          <a:bodyPr vert="horz" lIns="0" tIns="0" rIns="0" bIns="0" rtlCol="0" anchor="b" anchorCtr="0"/>
          <a:lstStyle>
            <a:lvl1pPr algn="r">
              <a:defRPr sz="900">
                <a:solidFill>
                  <a:srgbClr val="6D7174"/>
                </a:solidFill>
              </a:defRPr>
            </a:lvl1pPr>
          </a:lstStyle>
          <a:p>
            <a:endParaRPr lang="en-GB" dirty="0"/>
          </a:p>
        </p:txBody>
      </p: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94278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sp>
        <p:nvSpPr>
          <p:cNvPr id="2" name="Title 1"/>
          <p:cNvSpPr>
            <a:spLocks noGrp="1"/>
          </p:cNvSpPr>
          <p:nvPr>
            <p:ph type="ctrTitle"/>
          </p:nvPr>
        </p:nvSpPr>
        <p:spPr>
          <a:xfrm>
            <a:off x="411840" y="5614080"/>
            <a:ext cx="6716160" cy="1122000"/>
          </a:xfrm>
        </p:spPr>
        <p:txBody>
          <a:bodyPr anchor="b" anchorCtr="0">
            <a:normAutofit/>
          </a:bodyPr>
          <a:lstStyle>
            <a:lvl1pPr algn="l">
              <a:defRPr sz="3600" i="1"/>
            </a:lvl1pPr>
          </a:lstStyle>
          <a:p>
            <a:r>
              <a:rPr lang="en-US"/>
              <a:t>Click to edit Master title style</a:t>
            </a:r>
            <a:endParaRPr lang="en-US" dirty="0"/>
          </a:p>
        </p:txBody>
      </p:sp>
      <p:sp>
        <p:nvSpPr>
          <p:cNvPr id="3" name="Subtitle 2"/>
          <p:cNvSpPr>
            <a:spLocks noGrp="1"/>
          </p:cNvSpPr>
          <p:nvPr>
            <p:ph type="subTitle" idx="1"/>
          </p:nvPr>
        </p:nvSpPr>
        <p:spPr>
          <a:xfrm>
            <a:off x="411840" y="6915600"/>
            <a:ext cx="6716160" cy="493680"/>
          </a:xfrm>
        </p:spPr>
        <p:txBody>
          <a:bodyPr anchor="b" anchorCtr="0">
            <a:normAutofit/>
          </a:bodyPr>
          <a:lstStyle>
            <a:lvl1pPr marL="0" indent="0" algn="l">
              <a:lnSpc>
                <a:spcPct val="100000"/>
              </a:lnSpc>
              <a:spcBef>
                <a:spcPts val="0"/>
              </a:spcBef>
              <a:buNone/>
              <a:defRPr sz="2000"/>
            </a:lvl1pPr>
            <a:lvl2pPr marL="508759" indent="0" algn="ctr">
              <a:buNone/>
              <a:defRPr sz="2200"/>
            </a:lvl2pPr>
            <a:lvl3pPr marL="1017514" indent="0" algn="ctr">
              <a:buNone/>
              <a:defRPr sz="2000"/>
            </a:lvl3pPr>
            <a:lvl4pPr marL="1526273" indent="0" algn="ctr">
              <a:buNone/>
              <a:defRPr sz="1800"/>
            </a:lvl4pPr>
            <a:lvl5pPr marL="2035029" indent="0" algn="ctr">
              <a:buNone/>
              <a:defRPr sz="1800"/>
            </a:lvl5pPr>
            <a:lvl6pPr marL="2543789" indent="0" algn="ctr">
              <a:buNone/>
              <a:defRPr sz="1800"/>
            </a:lvl6pPr>
            <a:lvl7pPr marL="3052543" indent="0" algn="ctr">
              <a:buNone/>
              <a:defRPr sz="1800"/>
            </a:lvl7pPr>
            <a:lvl8pPr marL="3561303" indent="0" algn="ctr">
              <a:buNone/>
              <a:defRPr sz="1800"/>
            </a:lvl8pPr>
            <a:lvl9pPr marL="4070058" indent="0" algn="ctr">
              <a:buNone/>
              <a:defRPr sz="1800"/>
            </a:lvl9pPr>
          </a:lstStyle>
          <a:p>
            <a:r>
              <a:rPr lang="en-US"/>
              <a:t>Click to edit Master subtitle style</a:t>
            </a:r>
            <a:endParaRPr lang="en-US"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
        <p:nvSpPr>
          <p:cNvPr id="10" name="Text Placeholder 9"/>
          <p:cNvSpPr>
            <a:spLocks noGrp="1"/>
          </p:cNvSpPr>
          <p:nvPr>
            <p:ph type="body" sz="quarter" idx="10" hasCustomPrompt="1"/>
          </p:nvPr>
        </p:nvSpPr>
        <p:spPr>
          <a:xfrm>
            <a:off x="7967520" y="6544320"/>
            <a:ext cx="1679040" cy="844560"/>
          </a:xfrm>
        </p:spPr>
        <p:txBody>
          <a:bodyPr anchor="b" anchorCtr="0">
            <a:normAutofit/>
          </a:bodyPr>
          <a:lstStyle>
            <a:lvl1pPr marL="0" indent="0">
              <a:lnSpc>
                <a:spcPct val="100000"/>
              </a:lnSpc>
              <a:spcBef>
                <a:spcPts val="0"/>
              </a:spcBef>
              <a:buFontTx/>
              <a:buNone/>
              <a:defRPr sz="1300"/>
            </a:lvl1pPr>
            <a:lvl2pPr marL="224335" indent="0">
              <a:buFontTx/>
              <a:buNone/>
              <a:defRPr/>
            </a:lvl2pPr>
            <a:lvl3pPr marL="416617" indent="0">
              <a:buFontTx/>
              <a:buNone/>
              <a:defRPr/>
            </a:lvl3pPr>
            <a:lvl4pPr marL="588884" indent="0">
              <a:buFontTx/>
              <a:buNone/>
              <a:defRPr/>
            </a:lvl4pPr>
            <a:lvl5pPr marL="773152" indent="0">
              <a:buFontTx/>
              <a:buNone/>
              <a:defRPr/>
            </a:lvl5pPr>
          </a:lstStyle>
          <a:p>
            <a:pPr lvl="0"/>
            <a:r>
              <a:rPr lang="en-US" dirty="0"/>
              <a:t>Name</a:t>
            </a:r>
          </a:p>
          <a:p>
            <a:pPr lvl="0"/>
            <a:r>
              <a:rPr lang="en-US" dirty="0"/>
              <a:t>Function</a:t>
            </a:r>
          </a:p>
          <a:p>
            <a:pPr lvl="0"/>
            <a:r>
              <a:rPr lang="en-US" dirty="0"/>
              <a:t>Date</a:t>
            </a:r>
          </a:p>
        </p:txBody>
      </p:sp>
      <p:pic>
        <p:nvPicPr>
          <p:cNvPr id="9" name="Picture 10" descr="JLL_PP_cover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840" y="42432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2"/>
          <a:stretch>
            <a:fillRect/>
          </a:stretch>
        </p:blipFill>
        <p:spPr>
          <a:xfrm>
            <a:off x="7967520" y="432480"/>
            <a:ext cx="1675080" cy="1725840"/>
          </a:xfrm>
          <a:prstGeom prst="rect">
            <a:avLst/>
          </a:prstGeom>
        </p:spPr>
      </p:pic>
    </p:spTree>
    <p:extLst>
      <p:ext uri="{BB962C8B-B14F-4D97-AF65-F5344CB8AC3E}">
        <p14:creationId xmlns:p14="http://schemas.microsoft.com/office/powerpoint/2010/main" val="3534591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7326000" y="7384800"/>
            <a:ext cx="1900800" cy="175440"/>
          </a:xfrm>
          <a:prstGeom prst="rect">
            <a:avLst/>
          </a:prstGeom>
        </p:spPr>
        <p:txBody>
          <a:bodyPr vert="horz" lIns="0" tIns="0" rIns="0" bIns="0" rtlCol="0" anchor="b" anchorCtr="0"/>
          <a:lstStyle>
            <a:lvl1pPr algn="r">
              <a:defRPr sz="900">
                <a:solidFill>
                  <a:srgbClr val="6D7174"/>
                </a:solidFill>
              </a:defRPr>
            </a:lvl1pPr>
          </a:lstStyle>
          <a:p>
            <a:endParaRPr lang="en-GB" dirty="0"/>
          </a:p>
        </p:txBody>
      </p: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26631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7326000" y="7384800"/>
            <a:ext cx="1900800" cy="175440"/>
          </a:xfrm>
          <a:prstGeom prst="rect">
            <a:avLst/>
          </a:prstGeom>
        </p:spPr>
        <p:txBody>
          <a:bodyPr vert="horz" lIns="0" tIns="0" rIns="0" bIns="0" rtlCol="0" anchor="b" anchorCtr="0"/>
          <a:lstStyle>
            <a:lvl1pPr algn="r">
              <a:defRPr sz="900">
                <a:solidFill>
                  <a:srgbClr val="6D7174"/>
                </a:solidFill>
              </a:defRPr>
            </a:lvl1pPr>
          </a:lstStyle>
          <a:p>
            <a:endParaRPr lang="en-GB" dirty="0"/>
          </a:p>
        </p:txBody>
      </p: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1759183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7326000" y="7384800"/>
            <a:ext cx="1900800" cy="175440"/>
          </a:xfrm>
          <a:prstGeom prst="rect">
            <a:avLst/>
          </a:prstGeom>
        </p:spPr>
        <p:txBody>
          <a:bodyPr vert="horz" lIns="0" tIns="0" rIns="0" bIns="0" rtlCol="0" anchor="b" anchorCtr="0"/>
          <a:lstStyle>
            <a:lvl1pPr algn="r">
              <a:defRPr sz="900">
                <a:solidFill>
                  <a:srgbClr val="6D7174"/>
                </a:solidFill>
              </a:defRPr>
            </a:lvl1pPr>
          </a:lstStyle>
          <a:p>
            <a:endParaRPr lang="en-GB" dirty="0"/>
          </a:p>
        </p:txBody>
      </p: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243584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7326000" y="7384800"/>
            <a:ext cx="1900800" cy="175440"/>
          </a:xfrm>
          <a:prstGeom prst="rect">
            <a:avLst/>
          </a:prstGeom>
        </p:spPr>
        <p:txBody>
          <a:bodyPr vert="horz" lIns="0" tIns="0" rIns="0" bIns="0" rtlCol="0" anchor="b" anchorCtr="0"/>
          <a:lstStyle>
            <a:lvl1pPr algn="r">
              <a:defRPr sz="900">
                <a:solidFill>
                  <a:srgbClr val="6D7174"/>
                </a:solidFill>
              </a:defRPr>
            </a:lvl1pPr>
          </a:lstStyle>
          <a:p>
            <a:endParaRPr lang="en-GB" dirty="0"/>
          </a:p>
        </p:txBody>
      </p: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701404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3696950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1607469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9" name="Straight Connector 8"/>
          <p:cNvCxnSpPr/>
          <p:nvPr userDrawn="1"/>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fld id="{523B482B-367B-4B05-AE4E-7266E7F2964D}" type="slidenum">
              <a:rPr lang="en-GB" smtClean="0"/>
              <a:pPr/>
              <a:t>‹#›</a:t>
            </a:fld>
            <a:endParaRPr lang="en-GB" dirty="0"/>
          </a:p>
        </p:txBody>
      </p:sp>
      <p:sp>
        <p:nvSpPr>
          <p:cNvPr id="1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lvl1pPr algn="l">
              <a:defRPr sz="3100">
                <a:latin typeface="Times New Roman" panose="02020603050405020304" pitchFamily="18" charset="0"/>
                <a:cs typeface="Times New Roman" panose="02020603050405020304" pitchFamily="18" charset="0"/>
              </a:defRPr>
            </a:lvl1pPr>
          </a:lstStyle>
          <a:p>
            <a:r>
              <a:rPr lang="en-US" noProof="0" dirty="0"/>
              <a:t>Click to edit Master title style</a:t>
            </a:r>
            <a:endParaRPr lang="en-GB" noProof="0" dirty="0"/>
          </a:p>
        </p:txBody>
      </p:sp>
      <p:sp>
        <p:nvSpPr>
          <p:cNvPr id="13" name="Text Placeholder 2"/>
          <p:cNvSpPr>
            <a:spLocks noGrp="1"/>
          </p:cNvSpPr>
          <p:nvPr>
            <p:ph idx="1" hasCustomPrompt="1"/>
          </p:nvPr>
        </p:nvSpPr>
        <p:spPr>
          <a:xfrm>
            <a:off x="411840" y="1721760"/>
            <a:ext cx="9234720" cy="4761360"/>
          </a:xfrm>
          <a:prstGeom prst="rect">
            <a:avLst/>
          </a:prstGeom>
        </p:spPr>
        <p:txBody>
          <a:bodyPr vert="horz" lIns="0" tIns="0" rIns="0" bIns="0" rtlCol="0">
            <a:normAutofit/>
          </a:bodyPr>
          <a:lstStyle>
            <a:lvl1pPr>
              <a:defRPr sz="2000" b="0">
                <a:effectLst/>
                <a:latin typeface="Arial Narrow" panose="020B0606020202030204" pitchFamily="34" charset="0"/>
              </a:defRPr>
            </a:lvl1pPr>
            <a:lvl2pPr>
              <a:defRPr sz="20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1600">
                <a:latin typeface="Arial Narrow" panose="020B0606020202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984324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sldNum" sz="quarter" idx="10"/>
          </p:nvPr>
        </p:nvSpPr>
        <p:spPr/>
        <p:txBody>
          <a:bodyPr/>
          <a:lstStyle>
            <a:lvl1pPr>
              <a:defRPr>
                <a:latin typeface="Arial Narrow" charset="0"/>
              </a:defRPr>
            </a:lvl1pPr>
          </a:lstStyle>
          <a:p>
            <a:fld id="{30A4F125-35BE-E34F-8C3B-C43C4F739EC9}" type="slidenum">
              <a:rPr lang="en-US" altLang="en-US"/>
              <a:pPr/>
              <a:t>‹#›</a:t>
            </a:fld>
            <a:endParaRPr lang="en-US" altLang="en-US"/>
          </a:p>
        </p:txBody>
      </p:sp>
      <p:sp>
        <p:nvSpPr>
          <p:cNvPr id="5" name="Rectangle 77"/>
          <p:cNvSpPr>
            <a:spLocks noGrp="1" noChangeArrowheads="1"/>
          </p:cNvSpPr>
          <p:nvPr>
            <p:ph type="dt" sz="half" idx="11"/>
          </p:nvPr>
        </p:nvSpPr>
        <p:spPr>
          <a:xfrm>
            <a:off x="7405847" y="7383781"/>
            <a:ext cx="1899920" cy="176318"/>
          </a:xfrm>
          <a:prstGeom prst="rect">
            <a:avLst/>
          </a:prstGeom>
        </p:spPr>
        <p:txBody>
          <a:bodyPr/>
          <a:lstStyle>
            <a:lvl1pPr defTabSz="1005840">
              <a:defRPr>
                <a:latin typeface="Arial Narrow" pitchFamily="34" charset="0"/>
              </a:defRPr>
            </a:lvl1pPr>
          </a:lstStyle>
          <a:p>
            <a:pPr>
              <a:defRPr/>
            </a:pPr>
            <a:r>
              <a:rPr lang="en-US"/>
              <a:t>Month 00, 2002</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1345497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 name="Text Box 5"/>
          <p:cNvSpPr txBox="1">
            <a:spLocks noChangeArrowheads="1"/>
          </p:cNvSpPr>
          <p:nvPr userDrawn="1"/>
        </p:nvSpPr>
        <p:spPr bwMode="auto">
          <a:xfrm>
            <a:off x="5483225" y="7575550"/>
            <a:ext cx="203200" cy="512763"/>
          </a:xfrm>
          <a:prstGeom prst="rect">
            <a:avLst/>
          </a:prstGeom>
          <a:noFill/>
          <a:ln w="9525">
            <a:noFill/>
            <a:miter lim="800000"/>
            <a:headEnd/>
            <a:tailEnd/>
          </a:ln>
        </p:spPr>
        <p:txBody>
          <a:bodyPr wrap="none" lIns="101870" tIns="50935" rIns="101870" bIns="50935">
            <a:spAutoFit/>
          </a:bodyPr>
          <a:lstStyle/>
          <a:p>
            <a:pPr defTabSz="1019175">
              <a:defRPr/>
            </a:pPr>
            <a:endParaRPr lang="en-US" sz="2700">
              <a:latin typeface="Arial Narrow" pitchFamily="34" charset="0"/>
            </a:endParaRPr>
          </a:p>
        </p:txBody>
      </p:sp>
      <p:sp>
        <p:nvSpPr>
          <p:cNvPr id="307203" name="Rectangle 3"/>
          <p:cNvSpPr>
            <a:spLocks noGrp="1" noChangeArrowheads="1"/>
          </p:cNvSpPr>
          <p:nvPr>
            <p:ph type="ctrTitle"/>
          </p:nvPr>
        </p:nvSpPr>
        <p:spPr>
          <a:xfrm>
            <a:off x="673100" y="3068638"/>
            <a:ext cx="8713788" cy="2438400"/>
          </a:xfrm>
        </p:spPr>
        <p:txBody>
          <a:bodyPr/>
          <a:lstStyle>
            <a:lvl1pPr>
              <a:tabLst>
                <a:tab pos="303213" algn="l"/>
                <a:tab pos="593725" algn="l"/>
              </a:tabLst>
              <a:defRPr sz="4000"/>
            </a:lvl1pPr>
          </a:lstStyle>
          <a:p>
            <a:r>
              <a:rPr lang="en-GB"/>
              <a:t>Click to edit Master title style</a:t>
            </a:r>
          </a:p>
        </p:txBody>
      </p:sp>
      <p:sp>
        <p:nvSpPr>
          <p:cNvPr id="307204" name="Rectangle 4"/>
          <p:cNvSpPr>
            <a:spLocks noGrp="1" noChangeArrowheads="1"/>
          </p:cNvSpPr>
          <p:nvPr>
            <p:ph type="subTitle" sz="quarter" idx="1"/>
          </p:nvPr>
        </p:nvSpPr>
        <p:spPr>
          <a:xfrm>
            <a:off x="673100" y="5507038"/>
            <a:ext cx="8713788" cy="1228725"/>
          </a:xfrm>
        </p:spPr>
        <p:txBody>
          <a:bodyPr anchor="b"/>
          <a:lstStyle>
            <a:lvl1pPr marL="0" indent="0">
              <a:spcBef>
                <a:spcPct val="0"/>
              </a:spcBef>
              <a:buFont typeface="Times New Roman" pitchFamily="18" charset="0"/>
              <a:buNone/>
              <a:defRPr sz="2000"/>
            </a:lvl1pPr>
          </a:lstStyle>
          <a:p>
            <a:r>
              <a:rPr lang="en-GB"/>
              <a:t>Click to edit Master subtitle style</a:t>
            </a:r>
          </a:p>
        </p:txBody>
      </p:sp>
    </p:spTree>
    <p:extLst>
      <p:ext uri="{BB962C8B-B14F-4D97-AF65-F5344CB8AC3E}">
        <p14:creationId xmlns:p14="http://schemas.microsoft.com/office/powerpoint/2010/main" val="186419565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7288344E-8440-004F-8CE3-0405AA0125B1}" type="slidenum">
              <a:rPr lang="en-US" altLang="en-US"/>
              <a:pPr/>
              <a:t>‹#›</a:t>
            </a:fld>
            <a:endParaRPr lang="en-US" alt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179890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sp>
        <p:nvSpPr>
          <p:cNvPr id="2" name="Title 1"/>
          <p:cNvSpPr>
            <a:spLocks noGrp="1"/>
          </p:cNvSpPr>
          <p:nvPr>
            <p:ph type="ctrTitle"/>
          </p:nvPr>
        </p:nvSpPr>
        <p:spPr>
          <a:xfrm>
            <a:off x="411840" y="5614080"/>
            <a:ext cx="6716160" cy="1122000"/>
          </a:xfrm>
        </p:spPr>
        <p:txBody>
          <a:bodyPr anchor="b" anchorCtr="0">
            <a:normAutofit/>
          </a:bodyPr>
          <a:lstStyle>
            <a:lvl1pPr algn="l">
              <a:defRPr sz="3600" i="1"/>
            </a:lvl1pPr>
          </a:lstStyle>
          <a:p>
            <a:r>
              <a:rPr lang="en-US"/>
              <a:t>Click to edit Master title style</a:t>
            </a:r>
            <a:endParaRPr lang="en-US" dirty="0"/>
          </a:p>
        </p:txBody>
      </p:sp>
      <p:sp>
        <p:nvSpPr>
          <p:cNvPr id="3" name="Subtitle 2"/>
          <p:cNvSpPr>
            <a:spLocks noGrp="1"/>
          </p:cNvSpPr>
          <p:nvPr>
            <p:ph type="subTitle" idx="1"/>
          </p:nvPr>
        </p:nvSpPr>
        <p:spPr>
          <a:xfrm>
            <a:off x="411840" y="6915600"/>
            <a:ext cx="6716160" cy="493680"/>
          </a:xfrm>
        </p:spPr>
        <p:txBody>
          <a:bodyPr anchor="b" anchorCtr="0">
            <a:normAutofit/>
          </a:bodyPr>
          <a:lstStyle>
            <a:lvl1pPr marL="0" indent="0" algn="l">
              <a:lnSpc>
                <a:spcPct val="100000"/>
              </a:lnSpc>
              <a:spcBef>
                <a:spcPts val="0"/>
              </a:spcBef>
              <a:buNone/>
              <a:defRPr sz="2000"/>
            </a:lvl1pPr>
            <a:lvl2pPr marL="508759" indent="0" algn="ctr">
              <a:buNone/>
              <a:defRPr sz="2200"/>
            </a:lvl2pPr>
            <a:lvl3pPr marL="1017514" indent="0" algn="ctr">
              <a:buNone/>
              <a:defRPr sz="2000"/>
            </a:lvl3pPr>
            <a:lvl4pPr marL="1526273" indent="0" algn="ctr">
              <a:buNone/>
              <a:defRPr sz="1800"/>
            </a:lvl4pPr>
            <a:lvl5pPr marL="2035029" indent="0" algn="ctr">
              <a:buNone/>
              <a:defRPr sz="1800"/>
            </a:lvl5pPr>
            <a:lvl6pPr marL="2543789" indent="0" algn="ctr">
              <a:buNone/>
              <a:defRPr sz="1800"/>
            </a:lvl6pPr>
            <a:lvl7pPr marL="3052543" indent="0" algn="ctr">
              <a:buNone/>
              <a:defRPr sz="1800"/>
            </a:lvl7pPr>
            <a:lvl8pPr marL="3561303" indent="0" algn="ctr">
              <a:buNone/>
              <a:defRPr sz="1800"/>
            </a:lvl8pPr>
            <a:lvl9pPr marL="4070058" indent="0" algn="ctr">
              <a:buNone/>
              <a:defRPr sz="1800"/>
            </a:lvl9pPr>
          </a:lstStyle>
          <a:p>
            <a:r>
              <a:rPr lang="en-US"/>
              <a:t>Click to edit Master subtitle style</a:t>
            </a:r>
            <a:endParaRPr lang="en-US"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
        <p:nvSpPr>
          <p:cNvPr id="10" name="Text Placeholder 9"/>
          <p:cNvSpPr>
            <a:spLocks noGrp="1"/>
          </p:cNvSpPr>
          <p:nvPr>
            <p:ph type="body" sz="quarter" idx="10" hasCustomPrompt="1"/>
          </p:nvPr>
        </p:nvSpPr>
        <p:spPr>
          <a:xfrm>
            <a:off x="7967520" y="6544320"/>
            <a:ext cx="1679040" cy="844560"/>
          </a:xfrm>
        </p:spPr>
        <p:txBody>
          <a:bodyPr anchor="b" anchorCtr="0">
            <a:normAutofit/>
          </a:bodyPr>
          <a:lstStyle>
            <a:lvl1pPr marL="0" indent="0">
              <a:lnSpc>
                <a:spcPct val="100000"/>
              </a:lnSpc>
              <a:spcBef>
                <a:spcPts val="0"/>
              </a:spcBef>
              <a:buFontTx/>
              <a:buNone/>
              <a:defRPr sz="1300"/>
            </a:lvl1pPr>
            <a:lvl2pPr marL="224335" indent="0">
              <a:buFontTx/>
              <a:buNone/>
              <a:defRPr/>
            </a:lvl2pPr>
            <a:lvl3pPr marL="416617" indent="0">
              <a:buFontTx/>
              <a:buNone/>
              <a:defRPr/>
            </a:lvl3pPr>
            <a:lvl4pPr marL="588884" indent="0">
              <a:buFontTx/>
              <a:buNone/>
              <a:defRPr/>
            </a:lvl4pPr>
            <a:lvl5pPr marL="773152" indent="0">
              <a:buFontTx/>
              <a:buNone/>
              <a:defRPr/>
            </a:lvl5pPr>
          </a:lstStyle>
          <a:p>
            <a:pPr lvl="0"/>
            <a:r>
              <a:rPr lang="en-US" dirty="0"/>
              <a:t>Name</a:t>
            </a:r>
          </a:p>
          <a:p>
            <a:pPr lvl="0"/>
            <a:r>
              <a:rPr lang="en-US" dirty="0"/>
              <a:t>Function</a:t>
            </a:r>
          </a:p>
          <a:p>
            <a:pPr lvl="0"/>
            <a:r>
              <a:rPr lang="en-US" dirty="0"/>
              <a:t>Date</a:t>
            </a:r>
          </a:p>
        </p:txBody>
      </p:sp>
      <p:pic>
        <p:nvPicPr>
          <p:cNvPr id="9" name="Picture 10" descr="JLL_PP_cover13 copy.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840" y="42432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2"/>
          <a:stretch>
            <a:fillRect/>
          </a:stretch>
        </p:blipFill>
        <p:spPr>
          <a:xfrm>
            <a:off x="7967520" y="432480"/>
            <a:ext cx="1675080" cy="1725840"/>
          </a:xfrm>
          <a:prstGeom prst="rect">
            <a:avLst/>
          </a:prstGeom>
        </p:spPr>
      </p:pic>
    </p:spTree>
    <p:extLst>
      <p:ext uri="{BB962C8B-B14F-4D97-AF65-F5344CB8AC3E}">
        <p14:creationId xmlns:p14="http://schemas.microsoft.com/office/powerpoint/2010/main" val="1362816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8F0A4A4F-5183-4763-8828-B9A13FA71692}" type="slidenum">
              <a:rPr lang="en-US"/>
              <a:pPr>
                <a:defRPr/>
              </a:pPr>
              <a:t>‹#›</a:t>
            </a:fld>
            <a:endParaRPr lang="en-US"/>
          </a:p>
        </p:txBody>
      </p:sp>
      <p:sp>
        <p:nvSpPr>
          <p:cNvPr id="5"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316193809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0"/>
            <a:ext cx="8549640" cy="1543686"/>
          </a:xfrm>
        </p:spPr>
        <p:txBody>
          <a:bodyPr/>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80"/>
            <a:ext cx="8549640" cy="1700212"/>
          </a:xfrm>
        </p:spPr>
        <p:txBody>
          <a:bodyPr anchor="b"/>
          <a:lstStyle>
            <a:lvl1pPr marL="0" indent="0">
              <a:buNone/>
              <a:defRPr sz="2200"/>
            </a:lvl1pPr>
            <a:lvl2pPr marL="502844" indent="0">
              <a:buNone/>
              <a:defRPr sz="2090"/>
            </a:lvl2pPr>
            <a:lvl3pPr marL="1005689" indent="0">
              <a:buNone/>
              <a:defRPr sz="1760"/>
            </a:lvl3pPr>
            <a:lvl4pPr marL="1508533" indent="0">
              <a:buNone/>
              <a:defRPr sz="1540"/>
            </a:lvl4pPr>
            <a:lvl5pPr marL="2011379" indent="0">
              <a:buNone/>
              <a:defRPr sz="1540"/>
            </a:lvl5pPr>
            <a:lvl6pPr marL="2514223" indent="0">
              <a:buNone/>
              <a:defRPr sz="1540"/>
            </a:lvl6pPr>
            <a:lvl7pPr marL="3017068" indent="0">
              <a:buNone/>
              <a:defRPr sz="1540"/>
            </a:lvl7pPr>
            <a:lvl8pPr marL="3519912" indent="0">
              <a:buNone/>
              <a:defRPr sz="1540"/>
            </a:lvl8pPr>
            <a:lvl9pPr marL="4022756" indent="0">
              <a:buNone/>
              <a:defRPr sz="1540"/>
            </a:lvl9pPr>
          </a:lstStyle>
          <a:p>
            <a:pPr lvl="0"/>
            <a:r>
              <a:rPr lang="en-US"/>
              <a:t>Click to edit Master text styles</a:t>
            </a:r>
          </a:p>
        </p:txBody>
      </p:sp>
      <p:sp>
        <p:nvSpPr>
          <p:cNvPr id="4"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5B3E1CAB-C082-45C1-837A-CF2BF08BF6C8}" type="slidenum">
              <a:rPr lang="en-US"/>
              <a:pPr>
                <a:defRPr/>
              </a:pPr>
              <a:t>‹#›</a:t>
            </a:fld>
            <a:endParaRPr lang="en-US"/>
          </a:p>
        </p:txBody>
      </p:sp>
      <p:sp>
        <p:nvSpPr>
          <p:cNvPr id="5"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411425311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2310" y="1813560"/>
            <a:ext cx="4273072" cy="4922520"/>
          </a:xfrm>
        </p:spPr>
        <p:txBody>
          <a:bodyPr/>
          <a:lstStyle>
            <a:lvl1pPr>
              <a:defRPr sz="3190"/>
            </a:lvl1pPr>
            <a:lvl2pPr>
              <a:defRPr sz="2640"/>
            </a:lvl2pPr>
            <a:lvl3pPr>
              <a:defRPr sz="2200"/>
            </a:lvl3pPr>
            <a:lvl4pPr>
              <a:defRPr sz="2090"/>
            </a:lvl4pPr>
            <a:lvl5pPr>
              <a:defRPr sz="2090"/>
            </a:lvl5pPr>
            <a:lvl6pPr>
              <a:defRPr sz="2090"/>
            </a:lvl6pPr>
            <a:lvl7pPr>
              <a:defRPr sz="2090"/>
            </a:lvl7pPr>
            <a:lvl8pPr>
              <a:defRPr sz="2090"/>
            </a:lvl8pPr>
            <a:lvl9pPr>
              <a:defRPr sz="20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5" y="1813560"/>
            <a:ext cx="4273074" cy="4922520"/>
          </a:xfrm>
        </p:spPr>
        <p:txBody>
          <a:bodyPr/>
          <a:lstStyle>
            <a:lvl1pPr>
              <a:defRPr sz="3190"/>
            </a:lvl1pPr>
            <a:lvl2pPr>
              <a:defRPr sz="2640"/>
            </a:lvl2pPr>
            <a:lvl3pPr>
              <a:defRPr sz="2200"/>
            </a:lvl3pPr>
            <a:lvl4pPr>
              <a:defRPr sz="2090"/>
            </a:lvl4pPr>
            <a:lvl5pPr>
              <a:defRPr sz="2090"/>
            </a:lvl5pPr>
            <a:lvl6pPr>
              <a:defRPr sz="2090"/>
            </a:lvl6pPr>
            <a:lvl7pPr>
              <a:defRPr sz="2090"/>
            </a:lvl7pPr>
            <a:lvl8pPr>
              <a:defRPr sz="2090"/>
            </a:lvl8pPr>
            <a:lvl9pPr>
              <a:defRPr sz="20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F5177E0D-71FF-49AE-873C-4C0AA6E02348}" type="slidenum">
              <a:rPr lang="en-US"/>
              <a:pPr>
                <a:defRPr/>
              </a:pPr>
              <a:t>‹#›</a:t>
            </a:fld>
            <a:endParaRPr lang="en-US"/>
          </a:p>
        </p:txBody>
      </p:sp>
      <p:sp>
        <p:nvSpPr>
          <p:cNvPr id="6"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5805673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8"/>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2" y="1739800"/>
            <a:ext cx="4444208" cy="725062"/>
          </a:xfrm>
        </p:spPr>
        <p:txBody>
          <a:bodyPr anchor="b"/>
          <a:lstStyle>
            <a:lvl1pPr marL="0" indent="0">
              <a:buNone/>
              <a:defRPr sz="2640" b="1"/>
            </a:lvl1pPr>
            <a:lvl2pPr marL="502844" indent="0">
              <a:buNone/>
              <a:defRPr sz="2200" b="1"/>
            </a:lvl2pPr>
            <a:lvl3pPr marL="1005689" indent="0">
              <a:buNone/>
              <a:defRPr sz="2090" b="1"/>
            </a:lvl3pPr>
            <a:lvl4pPr marL="1508533" indent="0">
              <a:buNone/>
              <a:defRPr sz="1760" b="1"/>
            </a:lvl4pPr>
            <a:lvl5pPr marL="2011379" indent="0">
              <a:buNone/>
              <a:defRPr sz="1760" b="1"/>
            </a:lvl5pPr>
            <a:lvl6pPr marL="2514223" indent="0">
              <a:buNone/>
              <a:defRPr sz="1760" b="1"/>
            </a:lvl6pPr>
            <a:lvl7pPr marL="3017068" indent="0">
              <a:buNone/>
              <a:defRPr sz="1760" b="1"/>
            </a:lvl7pPr>
            <a:lvl8pPr marL="3519912" indent="0">
              <a:buNone/>
              <a:defRPr sz="1760" b="1"/>
            </a:lvl8pPr>
            <a:lvl9pPr marL="4022756"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2" y="2464858"/>
            <a:ext cx="4444208" cy="4478128"/>
          </a:xfrm>
        </p:spPr>
        <p:txBody>
          <a:bodyPr/>
          <a:lstStyle>
            <a:lvl1pPr>
              <a:defRPr sz="2640"/>
            </a:lvl1pPr>
            <a:lvl2pPr>
              <a:defRPr sz="2200"/>
            </a:lvl2pPr>
            <a:lvl3pPr>
              <a:defRPr sz="209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800"/>
            <a:ext cx="4445954" cy="725062"/>
          </a:xfrm>
        </p:spPr>
        <p:txBody>
          <a:bodyPr anchor="b"/>
          <a:lstStyle>
            <a:lvl1pPr marL="0" indent="0">
              <a:buNone/>
              <a:defRPr sz="2640" b="1"/>
            </a:lvl1pPr>
            <a:lvl2pPr marL="502844" indent="0">
              <a:buNone/>
              <a:defRPr sz="2200" b="1"/>
            </a:lvl2pPr>
            <a:lvl3pPr marL="1005689" indent="0">
              <a:buNone/>
              <a:defRPr sz="2090" b="1"/>
            </a:lvl3pPr>
            <a:lvl4pPr marL="1508533" indent="0">
              <a:buNone/>
              <a:defRPr sz="1760" b="1"/>
            </a:lvl4pPr>
            <a:lvl5pPr marL="2011379" indent="0">
              <a:buNone/>
              <a:defRPr sz="1760" b="1"/>
            </a:lvl5pPr>
            <a:lvl6pPr marL="2514223" indent="0">
              <a:buNone/>
              <a:defRPr sz="1760" b="1"/>
            </a:lvl6pPr>
            <a:lvl7pPr marL="3017068" indent="0">
              <a:buNone/>
              <a:defRPr sz="1760" b="1"/>
            </a:lvl7pPr>
            <a:lvl8pPr marL="3519912" indent="0">
              <a:buNone/>
              <a:defRPr sz="1760" b="1"/>
            </a:lvl8pPr>
            <a:lvl9pPr marL="4022756"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8"/>
            <a:ext cx="4445954" cy="4478128"/>
          </a:xfrm>
        </p:spPr>
        <p:txBody>
          <a:bodyPr/>
          <a:lstStyle>
            <a:lvl1pPr>
              <a:defRPr sz="2640"/>
            </a:lvl1pPr>
            <a:lvl2pPr>
              <a:defRPr sz="2200"/>
            </a:lvl2pPr>
            <a:lvl3pPr>
              <a:defRPr sz="209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D3C9A735-E98A-4172-BE94-DF70881C20A9}" type="slidenum">
              <a:rPr lang="en-US"/>
              <a:pPr>
                <a:defRPr/>
              </a:pPr>
              <a:t>‹#›</a:t>
            </a:fld>
            <a:endParaRPr lang="en-US"/>
          </a:p>
        </p:txBody>
      </p:sp>
      <p:sp>
        <p:nvSpPr>
          <p:cNvPr id="8"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170380002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0D667D0A-67DF-40C1-A072-265CBD97EAA0}" type="slidenum">
              <a:rPr lang="en-US"/>
              <a:pPr>
                <a:defRPr/>
              </a:pPr>
              <a:t>‹#›</a:t>
            </a:fld>
            <a:endParaRPr lang="en-US"/>
          </a:p>
        </p:txBody>
      </p:sp>
      <p:sp>
        <p:nvSpPr>
          <p:cNvPr id="4"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241377658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A6A4E061-EEEE-4B19-932B-F008A014D807}" type="slidenum">
              <a:rPr lang="en-US"/>
              <a:pPr>
                <a:defRPr/>
              </a:pPr>
              <a:t>‹#›</a:t>
            </a:fld>
            <a:endParaRPr lang="en-US"/>
          </a:p>
        </p:txBody>
      </p:sp>
      <p:sp>
        <p:nvSpPr>
          <p:cNvPr id="3"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376241903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9"/>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7" y="309461"/>
            <a:ext cx="5622925" cy="6633528"/>
          </a:xfrm>
        </p:spPr>
        <p:txBody>
          <a:bodyPr/>
          <a:lstStyle>
            <a:lvl1pPr>
              <a:defRPr sz="3410"/>
            </a:lvl1pPr>
            <a:lvl2pPr>
              <a:defRPr sz="319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540"/>
            </a:lvl1pPr>
            <a:lvl2pPr marL="502844" indent="0">
              <a:buNone/>
              <a:defRPr sz="1210"/>
            </a:lvl2pPr>
            <a:lvl3pPr marL="1005689" indent="0">
              <a:buNone/>
              <a:defRPr sz="1100"/>
            </a:lvl3pPr>
            <a:lvl4pPr marL="1508533" indent="0">
              <a:buNone/>
              <a:defRPr sz="990"/>
            </a:lvl4pPr>
            <a:lvl5pPr marL="2011379" indent="0">
              <a:buNone/>
              <a:defRPr sz="990"/>
            </a:lvl5pPr>
            <a:lvl6pPr marL="2514223" indent="0">
              <a:buNone/>
              <a:defRPr sz="990"/>
            </a:lvl6pPr>
            <a:lvl7pPr marL="3017068" indent="0">
              <a:buNone/>
              <a:defRPr sz="990"/>
            </a:lvl7pPr>
            <a:lvl8pPr marL="3519912" indent="0">
              <a:buNone/>
              <a:defRPr sz="990"/>
            </a:lvl8pPr>
            <a:lvl9pPr marL="4022756" indent="0">
              <a:buNone/>
              <a:defRPr sz="990"/>
            </a:lvl9pPr>
          </a:lstStyle>
          <a:p>
            <a:pPr lvl="0"/>
            <a:r>
              <a:rPr lang="en-US"/>
              <a:t>Click to edit Master text styles</a:t>
            </a:r>
          </a:p>
        </p:txBody>
      </p:sp>
      <p:sp>
        <p:nvSpPr>
          <p:cNvPr id="5"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BE4CD324-A571-49FB-8109-C53DFF0B9DC5}" type="slidenum">
              <a:rPr lang="en-US"/>
              <a:pPr>
                <a:defRPr/>
              </a:pPr>
              <a:t>‹#›</a:t>
            </a:fld>
            <a:endParaRPr lang="en-US"/>
          </a:p>
        </p:txBody>
      </p:sp>
      <p:sp>
        <p:nvSpPr>
          <p:cNvPr id="6"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2999262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8" y="5440684"/>
            <a:ext cx="6035040" cy="642304"/>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8" y="694477"/>
            <a:ext cx="6035040" cy="4663440"/>
          </a:xfrm>
        </p:spPr>
        <p:txBody>
          <a:bodyPr/>
          <a:lstStyle>
            <a:lvl1pPr marL="0" indent="0">
              <a:buNone/>
              <a:defRPr sz="3410"/>
            </a:lvl1pPr>
            <a:lvl2pPr marL="502844" indent="0">
              <a:buNone/>
              <a:defRPr sz="3190"/>
            </a:lvl2pPr>
            <a:lvl3pPr marL="1005689" indent="0">
              <a:buNone/>
              <a:defRPr sz="2640"/>
            </a:lvl3pPr>
            <a:lvl4pPr marL="1508533" indent="0">
              <a:buNone/>
              <a:defRPr sz="2200"/>
            </a:lvl4pPr>
            <a:lvl5pPr marL="2011379" indent="0">
              <a:buNone/>
              <a:defRPr sz="2200"/>
            </a:lvl5pPr>
            <a:lvl6pPr marL="2514223" indent="0">
              <a:buNone/>
              <a:defRPr sz="2200"/>
            </a:lvl6pPr>
            <a:lvl7pPr marL="3017068" indent="0">
              <a:buNone/>
              <a:defRPr sz="2200"/>
            </a:lvl7pPr>
            <a:lvl8pPr marL="3519912" indent="0">
              <a:buNone/>
              <a:defRPr sz="2200"/>
            </a:lvl8pPr>
            <a:lvl9pPr marL="4022756" indent="0">
              <a:buNone/>
              <a:defRPr sz="2200"/>
            </a:lvl9pPr>
          </a:lstStyle>
          <a:p>
            <a:pPr lvl="0"/>
            <a:r>
              <a:rPr lang="en-US" noProof="0"/>
              <a:t>Click icon to add picture</a:t>
            </a:r>
          </a:p>
        </p:txBody>
      </p:sp>
      <p:sp>
        <p:nvSpPr>
          <p:cNvPr id="4" name="Text Placeholder 3"/>
          <p:cNvSpPr>
            <a:spLocks noGrp="1"/>
          </p:cNvSpPr>
          <p:nvPr>
            <p:ph type="body" sz="half" idx="2"/>
          </p:nvPr>
        </p:nvSpPr>
        <p:spPr>
          <a:xfrm>
            <a:off x="1971518" y="6082988"/>
            <a:ext cx="6035040" cy="912176"/>
          </a:xfrm>
        </p:spPr>
        <p:txBody>
          <a:bodyPr/>
          <a:lstStyle>
            <a:lvl1pPr marL="0" indent="0">
              <a:buNone/>
              <a:defRPr sz="1540"/>
            </a:lvl1pPr>
            <a:lvl2pPr marL="502844" indent="0">
              <a:buNone/>
              <a:defRPr sz="1210"/>
            </a:lvl2pPr>
            <a:lvl3pPr marL="1005689" indent="0">
              <a:buNone/>
              <a:defRPr sz="1100"/>
            </a:lvl3pPr>
            <a:lvl4pPr marL="1508533" indent="0">
              <a:buNone/>
              <a:defRPr sz="990"/>
            </a:lvl4pPr>
            <a:lvl5pPr marL="2011379" indent="0">
              <a:buNone/>
              <a:defRPr sz="990"/>
            </a:lvl5pPr>
            <a:lvl6pPr marL="2514223" indent="0">
              <a:buNone/>
              <a:defRPr sz="990"/>
            </a:lvl6pPr>
            <a:lvl7pPr marL="3017068" indent="0">
              <a:buNone/>
              <a:defRPr sz="990"/>
            </a:lvl7pPr>
            <a:lvl8pPr marL="3519912" indent="0">
              <a:buNone/>
              <a:defRPr sz="990"/>
            </a:lvl8pPr>
            <a:lvl9pPr marL="4022756" indent="0">
              <a:buNone/>
              <a:defRPr sz="990"/>
            </a:lvl9pPr>
          </a:lstStyle>
          <a:p>
            <a:pPr lvl="0"/>
            <a:r>
              <a:rPr lang="en-US"/>
              <a:t>Click to edit Master text styles</a:t>
            </a:r>
          </a:p>
        </p:txBody>
      </p:sp>
      <p:sp>
        <p:nvSpPr>
          <p:cNvPr id="5"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619633C1-BC38-4E95-B233-00A897EF008E}" type="slidenum">
              <a:rPr lang="en-US"/>
              <a:pPr>
                <a:defRPr/>
              </a:pPr>
              <a:t>‹#›</a:t>
            </a:fld>
            <a:endParaRPr lang="en-US"/>
          </a:p>
        </p:txBody>
      </p:sp>
      <p:sp>
        <p:nvSpPr>
          <p:cNvPr id="6"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121881567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64B548EB-B196-40F9-9853-9706296FD3E2}" type="slidenum">
              <a:rPr lang="en-US"/>
              <a:pPr>
                <a:defRPr/>
              </a:pPr>
              <a:t>‹#›</a:t>
            </a:fld>
            <a:endParaRPr lang="en-US"/>
          </a:p>
        </p:txBody>
      </p:sp>
      <p:sp>
        <p:nvSpPr>
          <p:cNvPr id="5"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11464339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8525" y="406613"/>
            <a:ext cx="2177574" cy="63294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2310" y="406613"/>
            <a:ext cx="6368572" cy="63294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B9D668A3-95AD-4688-BBC0-EC36A9261567}" type="slidenum">
              <a:rPr lang="en-US"/>
              <a:pPr>
                <a:defRPr/>
              </a:pPr>
              <a:t>‹#›</a:t>
            </a:fld>
            <a:endParaRPr lang="en-US"/>
          </a:p>
        </p:txBody>
      </p:sp>
      <p:sp>
        <p:nvSpPr>
          <p:cNvPr id="5"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59323567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Large Image]">
    <p:spTree>
      <p:nvGrpSpPr>
        <p:cNvPr id="1" name=""/>
        <p:cNvGrpSpPr/>
        <p:nvPr/>
      </p:nvGrpSpPr>
      <p:grpSpPr>
        <a:xfrm>
          <a:off x="0" y="0"/>
          <a:ext cx="0" cy="0"/>
          <a:chOff x="0" y="0"/>
          <a:chExt cx="0" cy="0"/>
        </a:xfrm>
      </p:grpSpPr>
      <p:pic>
        <p:nvPicPr>
          <p:cNvPr id="9" name="Picture 8" descr="JLL_PP_cover10.jpg"/>
          <p:cNvPicPr>
            <a:picLocks noChangeAspect="1"/>
          </p:cNvPicPr>
          <p:nvPr userDrawn="1"/>
        </p:nvPicPr>
        <p:blipFill>
          <a:blip r:embed="rId2"/>
          <a:stretch>
            <a:fillRect/>
          </a:stretch>
        </p:blipFill>
        <p:spPr bwMode="ltGray">
          <a:xfrm>
            <a:off x="410369" y="425925"/>
            <a:ext cx="6716160" cy="6919680"/>
          </a:xfrm>
          <a:prstGeom prst="rect">
            <a:avLst/>
          </a:prstGeom>
        </p:spPr>
      </p:pic>
      <p:sp>
        <p:nvSpPr>
          <p:cNvPr id="12" name="Rectangle 11"/>
          <p:cNvSpPr/>
          <p:nvPr userDrawn="1"/>
        </p:nvSpPr>
        <p:spPr>
          <a:xfrm>
            <a:off x="411840" y="5613400"/>
            <a:ext cx="6716160" cy="17272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
        <p:nvSpPr>
          <p:cNvPr id="2" name="Title 1"/>
          <p:cNvSpPr>
            <a:spLocks noGrp="1"/>
          </p:cNvSpPr>
          <p:nvPr>
            <p:ph type="ctrTitle"/>
          </p:nvPr>
        </p:nvSpPr>
        <p:spPr bwMode="white">
          <a:xfrm>
            <a:off x="633600" y="5867813"/>
            <a:ext cx="6256800" cy="588174"/>
          </a:xfrm>
        </p:spPr>
        <p:txBody>
          <a:bodyPr anchor="b" anchorCtr="0">
            <a:normAutofit/>
          </a:bodyPr>
          <a:lstStyle>
            <a:lvl1pPr algn="l">
              <a:defRPr sz="3600" i="1">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633600" y="6495462"/>
            <a:ext cx="6375600" cy="493680"/>
          </a:xfrm>
        </p:spPr>
        <p:txBody>
          <a:bodyPr anchor="b" anchorCtr="0">
            <a:normAutofit/>
          </a:bodyPr>
          <a:lstStyle>
            <a:lvl1pPr marL="0" indent="0" algn="l">
              <a:lnSpc>
                <a:spcPct val="100000"/>
              </a:lnSpc>
              <a:spcBef>
                <a:spcPts val="0"/>
              </a:spcBef>
              <a:buNone/>
              <a:defRPr sz="2000">
                <a:solidFill>
                  <a:srgbClr val="FFFFFF"/>
                </a:solidFill>
              </a:defRPr>
            </a:lvl1pPr>
            <a:lvl2pPr marL="508759" indent="0" algn="ctr">
              <a:buNone/>
              <a:defRPr sz="2200"/>
            </a:lvl2pPr>
            <a:lvl3pPr marL="1017514" indent="0" algn="ctr">
              <a:buNone/>
              <a:defRPr sz="2000"/>
            </a:lvl3pPr>
            <a:lvl4pPr marL="1526273" indent="0" algn="ctr">
              <a:buNone/>
              <a:defRPr sz="1800"/>
            </a:lvl4pPr>
            <a:lvl5pPr marL="2035029" indent="0" algn="ctr">
              <a:buNone/>
              <a:defRPr sz="1800"/>
            </a:lvl5pPr>
            <a:lvl6pPr marL="2543789" indent="0" algn="ctr">
              <a:buNone/>
              <a:defRPr sz="1800"/>
            </a:lvl6pPr>
            <a:lvl7pPr marL="3052543" indent="0" algn="ctr">
              <a:buNone/>
              <a:defRPr sz="1800"/>
            </a:lvl7pPr>
            <a:lvl8pPr marL="3561303" indent="0" algn="ctr">
              <a:buNone/>
              <a:defRPr sz="1800"/>
            </a:lvl8pPr>
            <a:lvl9pPr marL="4070058" indent="0" algn="ctr">
              <a:buNone/>
              <a:defRPr sz="1800"/>
            </a:lvl9pPr>
          </a:lstStyle>
          <a:p>
            <a:r>
              <a:rPr lang="en-US"/>
              <a:t>Click to edit Master subtitle style</a:t>
            </a:r>
            <a:endParaRPr lang="en-US"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
        <p:nvSpPr>
          <p:cNvPr id="10" name="Text Placeholder 9"/>
          <p:cNvSpPr>
            <a:spLocks noGrp="1"/>
          </p:cNvSpPr>
          <p:nvPr>
            <p:ph type="body" sz="quarter" idx="10" hasCustomPrompt="1"/>
          </p:nvPr>
        </p:nvSpPr>
        <p:spPr>
          <a:xfrm>
            <a:off x="7967520" y="6544320"/>
            <a:ext cx="1679040" cy="844560"/>
          </a:xfrm>
        </p:spPr>
        <p:txBody>
          <a:bodyPr anchor="b" anchorCtr="0">
            <a:normAutofit/>
          </a:bodyPr>
          <a:lstStyle>
            <a:lvl1pPr marL="0" indent="0">
              <a:lnSpc>
                <a:spcPct val="100000"/>
              </a:lnSpc>
              <a:spcBef>
                <a:spcPts val="0"/>
              </a:spcBef>
              <a:buFontTx/>
              <a:buNone/>
              <a:defRPr sz="1300"/>
            </a:lvl1pPr>
            <a:lvl2pPr marL="224335" indent="0">
              <a:buFontTx/>
              <a:buNone/>
              <a:defRPr/>
            </a:lvl2pPr>
            <a:lvl3pPr marL="416617" indent="0">
              <a:buFontTx/>
              <a:buNone/>
              <a:defRPr/>
            </a:lvl3pPr>
            <a:lvl4pPr marL="588884" indent="0">
              <a:buFontTx/>
              <a:buNone/>
              <a:defRPr/>
            </a:lvl4pPr>
            <a:lvl5pPr marL="773152" indent="0">
              <a:buFontTx/>
              <a:buNone/>
              <a:defRPr/>
            </a:lvl5pPr>
          </a:lstStyle>
          <a:p>
            <a:pPr lvl="0"/>
            <a:r>
              <a:rPr lang="en-US" dirty="0"/>
              <a:t>Name</a:t>
            </a:r>
          </a:p>
          <a:p>
            <a:pPr lvl="0"/>
            <a:r>
              <a:rPr lang="en-US" dirty="0"/>
              <a:t>Function</a:t>
            </a:r>
          </a:p>
          <a:p>
            <a:pPr lvl="0"/>
            <a:r>
              <a:rPr lang="en-US" dirty="0"/>
              <a:t>Date</a:t>
            </a:r>
          </a:p>
        </p:txBody>
      </p:sp>
      <p:pic>
        <p:nvPicPr>
          <p:cNvPr id="13" name="Picture 12"/>
          <p:cNvPicPr>
            <a:picLocks noChangeAspect="1"/>
          </p:cNvPicPr>
          <p:nvPr userDrawn="1"/>
        </p:nvPicPr>
        <p:blipFill>
          <a:blip r:embed="rId2"/>
          <a:stretch>
            <a:fillRect/>
          </a:stretch>
        </p:blipFill>
        <p:spPr>
          <a:xfrm>
            <a:off x="7967520" y="432480"/>
            <a:ext cx="1675080" cy="1725840"/>
          </a:xfrm>
          <a:prstGeom prst="rect">
            <a:avLst/>
          </a:prstGeom>
        </p:spPr>
      </p:pic>
    </p:spTree>
    <p:extLst>
      <p:ext uri="{BB962C8B-B14F-4D97-AF65-F5344CB8AC3E}">
        <p14:creationId xmlns:p14="http://schemas.microsoft.com/office/powerpoint/2010/main" val="10301428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72307" y="406613"/>
            <a:ext cx="8713789" cy="518160"/>
          </a:xfrm>
        </p:spPr>
        <p:txBody>
          <a:bodyPr/>
          <a:lstStyle/>
          <a:p>
            <a:r>
              <a:rPr lang="en-US"/>
              <a:t>Click to edit Master title style</a:t>
            </a:r>
          </a:p>
        </p:txBody>
      </p:sp>
      <p:sp>
        <p:nvSpPr>
          <p:cNvPr id="3" name="Text Placeholder 2"/>
          <p:cNvSpPr>
            <a:spLocks noGrp="1"/>
          </p:cNvSpPr>
          <p:nvPr>
            <p:ph type="body" sz="half" idx="1"/>
          </p:nvPr>
        </p:nvSpPr>
        <p:spPr>
          <a:xfrm>
            <a:off x="672310" y="1813560"/>
            <a:ext cx="4273072" cy="4922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13025" y="1813560"/>
            <a:ext cx="4273074" cy="4922520"/>
          </a:xfrm>
        </p:spPr>
        <p:txBody>
          <a:bodyPr/>
          <a:lstStyle/>
          <a:p>
            <a:pPr lvl="0"/>
            <a:r>
              <a:rPr lang="en-US" noProof="0"/>
              <a:t>Click icon to add clip art</a:t>
            </a:r>
          </a:p>
        </p:txBody>
      </p:sp>
      <p:sp>
        <p:nvSpPr>
          <p:cNvPr id="5"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BEA0C1C9-303E-4A85-AF38-E775CC3E7512}" type="slidenum">
              <a:rPr lang="en-US"/>
              <a:pPr>
                <a:defRPr/>
              </a:pPr>
              <a:t>‹#›</a:t>
            </a:fld>
            <a:endParaRPr lang="en-US"/>
          </a:p>
        </p:txBody>
      </p:sp>
      <p:sp>
        <p:nvSpPr>
          <p:cNvPr id="6"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362711993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72307" y="406613"/>
            <a:ext cx="8713789" cy="518160"/>
          </a:xfrm>
        </p:spPr>
        <p:txBody>
          <a:bodyPr/>
          <a:lstStyle/>
          <a:p>
            <a:r>
              <a:rPr lang="en-US"/>
              <a:t>Click to edit Master title style</a:t>
            </a:r>
          </a:p>
        </p:txBody>
      </p:sp>
      <p:sp>
        <p:nvSpPr>
          <p:cNvPr id="3" name="Table Placeholder 2"/>
          <p:cNvSpPr>
            <a:spLocks noGrp="1"/>
          </p:cNvSpPr>
          <p:nvPr>
            <p:ph type="tbl" idx="1"/>
          </p:nvPr>
        </p:nvSpPr>
        <p:spPr>
          <a:xfrm>
            <a:off x="672307" y="1813560"/>
            <a:ext cx="8713789" cy="4922520"/>
          </a:xfrm>
        </p:spPr>
        <p:txBody>
          <a:bodyPr/>
          <a:lstStyle/>
          <a:p>
            <a:pPr lvl="0"/>
            <a:r>
              <a:rPr lang="en-US" noProof="0"/>
              <a:t>Click icon to add table</a:t>
            </a:r>
          </a:p>
        </p:txBody>
      </p:sp>
      <p:sp>
        <p:nvSpPr>
          <p:cNvPr id="4"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3BB1E6D9-3A4C-4475-93FF-E0A16C12FDFB}" type="slidenum">
              <a:rPr lang="en-US"/>
              <a:pPr>
                <a:defRPr/>
              </a:pPr>
              <a:t>‹#›</a:t>
            </a:fld>
            <a:endParaRPr lang="en-US"/>
          </a:p>
        </p:txBody>
      </p:sp>
      <p:sp>
        <p:nvSpPr>
          <p:cNvPr id="5"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423031348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72307" y="406613"/>
            <a:ext cx="8713789" cy="518160"/>
          </a:xfrm>
        </p:spPr>
        <p:txBody>
          <a:bodyPr/>
          <a:lstStyle/>
          <a:p>
            <a:r>
              <a:rPr lang="en-US"/>
              <a:t>Click to edit Master title style</a:t>
            </a:r>
          </a:p>
        </p:txBody>
      </p:sp>
      <p:sp>
        <p:nvSpPr>
          <p:cNvPr id="3" name="Chart Placeholder 2"/>
          <p:cNvSpPr>
            <a:spLocks noGrp="1"/>
          </p:cNvSpPr>
          <p:nvPr>
            <p:ph type="chart" idx="1"/>
          </p:nvPr>
        </p:nvSpPr>
        <p:spPr>
          <a:xfrm>
            <a:off x="672307" y="1813560"/>
            <a:ext cx="8713789" cy="4922520"/>
          </a:xfrm>
        </p:spPr>
        <p:txBody>
          <a:bodyPr/>
          <a:lstStyle/>
          <a:p>
            <a:pPr lvl="0"/>
            <a:r>
              <a:rPr lang="en-US" noProof="0"/>
              <a:t>Click icon to add chart</a:t>
            </a:r>
          </a:p>
        </p:txBody>
      </p:sp>
      <p:sp>
        <p:nvSpPr>
          <p:cNvPr id="4"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00C57C5C-FE45-4C33-B9D5-BE461EE396CD}" type="slidenum">
              <a:rPr lang="en-US"/>
              <a:pPr>
                <a:defRPr/>
              </a:pPr>
              <a:t>‹#›</a:t>
            </a:fld>
            <a:endParaRPr lang="en-US"/>
          </a:p>
        </p:txBody>
      </p:sp>
      <p:sp>
        <p:nvSpPr>
          <p:cNvPr id="5"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336268671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JLL The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25117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9550" y="287867"/>
            <a:ext cx="7753350" cy="1295400"/>
          </a:xfrm>
        </p:spPr>
        <p:txBody>
          <a:bodyPr/>
          <a:lstStyle/>
          <a:p>
            <a:r>
              <a:rPr lang="en-US"/>
              <a:t>Click to edit Master title style</a:t>
            </a:r>
          </a:p>
        </p:txBody>
      </p:sp>
      <p:sp>
        <p:nvSpPr>
          <p:cNvPr id="3" name="Content Placeholder 2"/>
          <p:cNvSpPr>
            <a:spLocks noGrp="1"/>
          </p:cNvSpPr>
          <p:nvPr>
            <p:ph sz="half" idx="1"/>
          </p:nvPr>
        </p:nvSpPr>
        <p:spPr>
          <a:xfrm>
            <a:off x="209551" y="1799167"/>
            <a:ext cx="3771900" cy="5685367"/>
          </a:xfrm>
        </p:spPr>
        <p:txBody>
          <a:bodyPr>
            <a:normAutofit/>
          </a:bodyPr>
          <a:lstStyle>
            <a:lvl1pPr marL="264033" indent="-264033">
              <a:defRPr sz="2420"/>
            </a:lvl1pPr>
            <a:lvl2pPr>
              <a:defRPr sz="2200"/>
            </a:lvl2pPr>
            <a:lvl3pPr>
              <a:defRPr sz="1870"/>
            </a:lvl3pPr>
            <a:lvl4pPr>
              <a:defRPr sz="1540"/>
            </a:lvl4pPr>
            <a:lvl5pPr>
              <a:defRPr sz="1540"/>
            </a:lvl5pPr>
            <a:lvl6pPr>
              <a:defRPr sz="1980"/>
            </a:lvl6pPr>
            <a:lvl7pPr>
              <a:defRPr sz="1980"/>
            </a:lvl7pPr>
            <a:lvl8pPr>
              <a:defRPr sz="1980"/>
            </a:lvl8pPr>
            <a:lvl9pPr>
              <a:defRPr sz="19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72428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2920" indent="0" algn="ctr">
              <a:buNone/>
              <a:defRPr/>
            </a:lvl2pPr>
            <a:lvl3pPr marL="1005840" indent="0" algn="ctr">
              <a:buNone/>
              <a:defRPr/>
            </a:lvl3pPr>
            <a:lvl4pPr marL="1508760" indent="0" algn="ctr">
              <a:buNone/>
              <a:defRPr/>
            </a:lvl4pPr>
            <a:lvl5pPr marL="2011680" indent="0" algn="ctr">
              <a:buNone/>
              <a:defRPr/>
            </a:lvl5pPr>
            <a:lvl6pPr marL="2514600" indent="0" algn="ctr">
              <a:buNone/>
              <a:defRPr/>
            </a:lvl6pPr>
            <a:lvl7pPr marL="3017520" indent="0" algn="ctr">
              <a:buNone/>
              <a:defRPr/>
            </a:lvl7pPr>
            <a:lvl8pPr marL="3520440" indent="0" algn="ctr">
              <a:buNone/>
              <a:defRPr/>
            </a:lvl8pPr>
            <a:lvl9pPr marL="4023360" indent="0" algn="ctr">
              <a:buNone/>
              <a:defRPr/>
            </a:lvl9pPr>
          </a:lstStyle>
          <a:p>
            <a:r>
              <a:rPr lang="en-US"/>
              <a:t>Click to edit Master subtitle style</a:t>
            </a:r>
          </a:p>
        </p:txBody>
      </p:sp>
      <p:sp>
        <p:nvSpPr>
          <p:cNvPr id="4" name="Rectangle 44"/>
          <p:cNvSpPr>
            <a:spLocks noGrp="1" noChangeArrowheads="1"/>
          </p:cNvSpPr>
          <p:nvPr>
            <p:ph type="sldNum" sz="quarter" idx="10"/>
          </p:nvPr>
        </p:nvSpPr>
        <p:spPr/>
        <p:txBody>
          <a:bodyPr/>
          <a:lstStyle>
            <a:lvl1pPr defTabSz="1005840">
              <a:defRPr>
                <a:latin typeface="Arial Narrow" pitchFamily="34" charset="0"/>
              </a:defRPr>
            </a:lvl1pPr>
          </a:lstStyle>
          <a:p>
            <a:pPr>
              <a:defRPr/>
            </a:pPr>
            <a:fld id="{C067E101-D374-4DBB-84D0-BA5039D664C6}" type="slidenum">
              <a:rPr lang="en-US"/>
              <a:pPr>
                <a:defRPr/>
              </a:pPr>
              <a:t>‹#›</a:t>
            </a:fld>
            <a:endParaRPr lang="en-US"/>
          </a:p>
        </p:txBody>
      </p:sp>
      <p:sp>
        <p:nvSpPr>
          <p:cNvPr id="5" name="Rectangle 77"/>
          <p:cNvSpPr>
            <a:spLocks noGrp="1" noChangeArrowheads="1"/>
          </p:cNvSpPr>
          <p:nvPr>
            <p:ph type="dt" sz="half" idx="11"/>
          </p:nvPr>
        </p:nvSpPr>
        <p:spPr/>
        <p:txBody>
          <a:bodyPr/>
          <a:lstStyle>
            <a:lvl1pPr defTabSz="1005840">
              <a:defRPr>
                <a:latin typeface="Arial Narrow" pitchFamily="34" charset="0"/>
              </a:defRPr>
            </a:lvl1pPr>
          </a:lstStyle>
          <a:p>
            <a:pPr>
              <a:defRPr/>
            </a:pPr>
            <a:r>
              <a:rPr lang="en-US"/>
              <a:t>Month 00, 2002</a:t>
            </a:r>
          </a:p>
        </p:txBody>
      </p:sp>
    </p:spTree>
    <p:extLst>
      <p:ext uri="{BB962C8B-B14F-4D97-AF65-F5344CB8AC3E}">
        <p14:creationId xmlns:p14="http://schemas.microsoft.com/office/powerpoint/2010/main" val="3383768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ngle Case Stu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11839" y="1721760"/>
            <a:ext cx="4201560" cy="4761360"/>
          </a:xfrm>
        </p:spPr>
        <p:txBody>
          <a:bodyPr/>
          <a:lstStyle>
            <a:lvl1pPr marL="0" indent="0">
              <a:buFontTx/>
              <a:buNone/>
              <a:defRPr>
                <a:solidFill>
                  <a:srgbClr val="6D7174"/>
                </a:solidFill>
              </a:defRPr>
            </a:lvl1pPr>
            <a:lvl2pPr marL="0" indent="0">
              <a:spcBef>
                <a:spcPts val="220"/>
              </a:spcBef>
              <a:buFontTx/>
              <a:buNone/>
              <a:defRPr sz="1760">
                <a:solidFill>
                  <a:srgbClr val="000000"/>
                </a:solidFill>
              </a:defRPr>
            </a:lvl2pPr>
            <a:lvl3pPr marL="182160" indent="-182160">
              <a:spcBef>
                <a:spcPts val="220"/>
              </a:spcBef>
              <a:defRPr sz="1760">
                <a:solidFill>
                  <a:srgbClr val="000000"/>
                </a:solidFill>
              </a:defRPr>
            </a:lvl3pPr>
            <a:lvl4pPr marL="372240" indent="-190080">
              <a:spcBef>
                <a:spcPts val="220"/>
              </a:spcBef>
              <a:defRPr sz="1540"/>
            </a:lvl4pPr>
            <a:lvl5pPr marL="562320" indent="-182160">
              <a:spcBef>
                <a:spcPts val="440"/>
              </a:spcBef>
              <a:defRPr sz="154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noProof="0"/>
              <a:t>Click to edit Master text styles</a:t>
            </a:r>
          </a:p>
        </p:txBody>
      </p:sp>
      <p:sp>
        <p:nvSpPr>
          <p:cNvPr id="9" name="Content Placeholder 2"/>
          <p:cNvSpPr>
            <a:spLocks noGrp="1"/>
          </p:cNvSpPr>
          <p:nvPr>
            <p:ph idx="14"/>
          </p:nvPr>
        </p:nvSpPr>
        <p:spPr>
          <a:xfrm>
            <a:off x="5444725" y="1721760"/>
            <a:ext cx="4201560" cy="4761360"/>
          </a:xfrm>
        </p:spPr>
        <p:txBody>
          <a:bodyPr/>
          <a:lstStyle>
            <a:lvl1pPr marL="0" indent="0">
              <a:buFontTx/>
              <a:buNone/>
              <a:defRPr>
                <a:solidFill>
                  <a:srgbClr val="6D7174"/>
                </a:solidFill>
              </a:defRPr>
            </a:lvl1pPr>
            <a:lvl2pPr marL="0" indent="0">
              <a:spcBef>
                <a:spcPts val="220"/>
              </a:spcBef>
              <a:buFontTx/>
              <a:buNone/>
              <a:defRPr sz="1760">
                <a:solidFill>
                  <a:srgbClr val="000000"/>
                </a:solidFill>
              </a:defRPr>
            </a:lvl2pPr>
            <a:lvl3pPr marL="182160" indent="-182160">
              <a:spcBef>
                <a:spcPts val="220"/>
              </a:spcBef>
              <a:defRPr sz="1760">
                <a:solidFill>
                  <a:srgbClr val="000000"/>
                </a:solidFill>
              </a:defRPr>
            </a:lvl3pPr>
            <a:lvl4pPr marL="372240" indent="-190080">
              <a:spcBef>
                <a:spcPts val="220"/>
              </a:spcBef>
              <a:defRPr sz="1540"/>
            </a:lvl4pPr>
            <a:lvl5pPr marL="562320" indent="-182160">
              <a:spcBef>
                <a:spcPts val="440"/>
              </a:spcBef>
              <a:defRPr sz="154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Footer Placeholder 4"/>
          <p:cNvSpPr>
            <a:spLocks noGrp="1"/>
          </p:cNvSpPr>
          <p:nvPr>
            <p:ph type="ftr" sz="quarter" idx="15"/>
          </p:nvPr>
        </p:nvSpPr>
        <p:spPr>
          <a:xfrm>
            <a:off x="7325520" y="7385580"/>
            <a:ext cx="1901666" cy="174519"/>
          </a:xfrm>
          <a:prstGeom prst="rect">
            <a:avLst/>
          </a:prstGeom>
        </p:spPr>
        <p:txBody>
          <a:bodyPr/>
          <a:lstStyle>
            <a:lvl1pPr>
              <a:defRPr dirty="0">
                <a:cs typeface="+mn-cs"/>
              </a:defRPr>
            </a:lvl1pPr>
          </a:lstStyle>
          <a:p>
            <a:pPr fontAlgn="base">
              <a:spcBef>
                <a:spcPct val="0"/>
              </a:spcBef>
              <a:spcAft>
                <a:spcPct val="0"/>
              </a:spcAft>
              <a:defRPr/>
            </a:pPr>
            <a:r>
              <a:rPr lang="en-GB" sz="2640">
                <a:solidFill>
                  <a:srgbClr val="000000"/>
                </a:solidFill>
              </a:rPr>
              <a:t>Month 00, 2014</a:t>
            </a:r>
          </a:p>
        </p:txBody>
      </p:sp>
      <p:sp>
        <p:nvSpPr>
          <p:cNvPr id="7" name="Slide Number Placeholder 5"/>
          <p:cNvSpPr>
            <a:spLocks noGrp="1"/>
          </p:cNvSpPr>
          <p:nvPr>
            <p:ph type="sldNum" sz="quarter" idx="16"/>
          </p:nvPr>
        </p:nvSpPr>
        <p:spPr/>
        <p:txBody>
          <a:bodyPr/>
          <a:lstStyle>
            <a:lvl1pPr>
              <a:defRPr smtClean="0"/>
            </a:lvl1pPr>
          </a:lstStyle>
          <a:p>
            <a:pPr>
              <a:defRPr/>
            </a:pPr>
            <a:fld id="{F19F8094-12FF-416F-A6A2-2B008DDA914F}" type="slidenum">
              <a:rPr lang="en-GB"/>
              <a:pPr>
                <a:defRPr/>
              </a:pPr>
              <a:t>‹#›</a:t>
            </a:fld>
            <a:endParaRPr lang="en-GB"/>
          </a:p>
        </p:txBody>
      </p:sp>
    </p:spTree>
    <p:extLst>
      <p:ext uri="{BB962C8B-B14F-4D97-AF65-F5344CB8AC3E}">
        <p14:creationId xmlns:p14="http://schemas.microsoft.com/office/powerpoint/2010/main" val="2636444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7326000" y="7384800"/>
            <a:ext cx="1900800" cy="175440"/>
          </a:xfrm>
          <a:prstGeom prst="rect">
            <a:avLst/>
          </a:prstGeom>
        </p:spPr>
        <p:txBody>
          <a:bodyPr/>
          <a:lstStyle/>
          <a:p>
            <a:r>
              <a:rPr lang="en-GB" dirty="0"/>
              <a:t>Month 00, 2014</a:t>
            </a:r>
          </a:p>
        </p:txBody>
      </p:sp>
      <p:sp>
        <p:nvSpPr>
          <p:cNvPr id="6" name="Slide Number Placeholder 5"/>
          <p:cNvSpPr>
            <a:spLocks noGrp="1"/>
          </p:cNvSpPr>
          <p:nvPr>
            <p:ph type="sldNum" sz="quarter" idx="12"/>
          </p:nvPr>
        </p:nvSpPr>
        <p:spPr/>
        <p:txBody>
          <a:bodyPr/>
          <a:lstStyle/>
          <a:p>
            <a:fld id="{523B482B-367B-4B05-AE4E-7266E7F2964D}" type="slidenum">
              <a:rPr lang="en-GB" smtClean="0"/>
              <a:t>‹#›</a:t>
            </a:fld>
            <a:endParaRPr lang="en-GB"/>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Tree>
    <p:extLst>
      <p:ext uri="{BB962C8B-B14F-4D97-AF65-F5344CB8AC3E}">
        <p14:creationId xmlns:p14="http://schemas.microsoft.com/office/powerpoint/2010/main" val="38570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Grid]">
    <p:spTree>
      <p:nvGrpSpPr>
        <p:cNvPr id="1" name=""/>
        <p:cNvGrpSpPr/>
        <p:nvPr/>
      </p:nvGrpSpPr>
      <p:grpSpPr>
        <a:xfrm>
          <a:off x="0" y="0"/>
          <a:ext cx="0" cy="0"/>
          <a:chOff x="0" y="0"/>
          <a:chExt cx="0" cy="0"/>
        </a:xfrm>
      </p:grpSpPr>
      <p:graphicFrame>
        <p:nvGraphicFramePr>
          <p:cNvPr id="45" name="Table 44"/>
          <p:cNvGraphicFramePr>
            <a:graphicFrameLocks noGrp="1"/>
          </p:cNvGraphicFramePr>
          <p:nvPr userDrawn="1">
            <p:extLst>
              <p:ext uri="{D42A27DB-BD31-4B8C-83A1-F6EECF244321}">
                <p14:modId xmlns:p14="http://schemas.microsoft.com/office/powerpoint/2010/main" val="2659424523"/>
              </p:ext>
            </p:extLst>
          </p:nvPr>
        </p:nvGraphicFramePr>
        <p:xfrm>
          <a:off x="7968418" y="431800"/>
          <a:ext cx="1678148" cy="1816608"/>
        </p:xfrm>
        <a:graphic>
          <a:graphicData uri="http://schemas.openxmlformats.org/drawingml/2006/table">
            <a:tbl>
              <a:tblPr firstRow="1" bandRow="1">
                <a:tableStyleId>{5940675A-B579-460E-94D1-54222C63F5DA}</a:tableStyleId>
              </a:tblPr>
              <a:tblGrid>
                <a:gridCol w="419537">
                  <a:extLst>
                    <a:ext uri="{9D8B030D-6E8A-4147-A177-3AD203B41FA5}">
                      <a16:colId xmlns="" xmlns:a16="http://schemas.microsoft.com/office/drawing/2014/main" val="20000"/>
                    </a:ext>
                  </a:extLst>
                </a:gridCol>
                <a:gridCol w="419537">
                  <a:extLst>
                    <a:ext uri="{9D8B030D-6E8A-4147-A177-3AD203B41FA5}">
                      <a16:colId xmlns="" xmlns:a16="http://schemas.microsoft.com/office/drawing/2014/main" val="20001"/>
                    </a:ext>
                  </a:extLst>
                </a:gridCol>
                <a:gridCol w="419537">
                  <a:extLst>
                    <a:ext uri="{9D8B030D-6E8A-4147-A177-3AD203B41FA5}">
                      <a16:colId xmlns="" xmlns:a16="http://schemas.microsoft.com/office/drawing/2014/main" val="20002"/>
                    </a:ext>
                  </a:extLst>
                </a:gridCol>
                <a:gridCol w="419537">
                  <a:extLst>
                    <a:ext uri="{9D8B030D-6E8A-4147-A177-3AD203B41FA5}">
                      <a16:colId xmlns="" xmlns:a16="http://schemas.microsoft.com/office/drawing/2014/main" val="20003"/>
                    </a:ext>
                  </a:extLst>
                </a:gridCol>
              </a:tblGrid>
              <a:tr h="454152">
                <a:tc>
                  <a:txBody>
                    <a:bodyPr/>
                    <a:lstStyle/>
                    <a:p>
                      <a:endParaRPr lang="en-GB" sz="2300" dirty="0">
                        <a:solidFill>
                          <a:schemeClr val="bg1"/>
                        </a:solidFill>
                      </a:endParaRPr>
                    </a:p>
                  </a:txBody>
                  <a:tcPr marL="100584" marR="100584" marT="51816" marB="51816">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0"/>
                  </a:ext>
                </a:extLst>
              </a:tr>
              <a:tr h="454152">
                <a:tc>
                  <a:txBody>
                    <a:bodyPr/>
                    <a:lstStyle/>
                    <a:p>
                      <a:endParaRPr lang="en-GB" sz="2300" dirty="0">
                        <a:solidFill>
                          <a:schemeClr val="bg1"/>
                        </a:solidFill>
                      </a:endParaRPr>
                    </a:p>
                  </a:txBody>
                  <a:tcPr marL="100584" marR="100584" marT="51816" marB="51816">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1"/>
                  </a:ext>
                </a:extLst>
              </a:tr>
              <a:tr h="454152">
                <a:tc>
                  <a:txBody>
                    <a:bodyPr/>
                    <a:lstStyle/>
                    <a:p>
                      <a:endParaRPr lang="en-GB" sz="2300" dirty="0">
                        <a:solidFill>
                          <a:schemeClr val="bg1"/>
                        </a:solidFill>
                      </a:endParaRPr>
                    </a:p>
                  </a:txBody>
                  <a:tcPr marL="100584" marR="100584" marT="51816" marB="51816">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2"/>
                  </a:ext>
                </a:extLst>
              </a:tr>
              <a:tr h="454152">
                <a:tc>
                  <a:txBody>
                    <a:bodyPr/>
                    <a:lstStyle/>
                    <a:p>
                      <a:endParaRPr lang="en-GB" sz="2300" dirty="0">
                        <a:solidFill>
                          <a:schemeClr val="bg1"/>
                        </a:solidFill>
                      </a:endParaRPr>
                    </a:p>
                  </a:txBody>
                  <a:tcPr marL="100584" marR="100584" marT="51816" marB="51816">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solidFill>
                          <a:schemeClr val="bg1"/>
                        </a:solidFill>
                      </a:endParaRPr>
                    </a:p>
                  </a:txBody>
                  <a:tcPr marL="100584" marR="100584" marT="51816" marB="51816">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3"/>
                  </a:ext>
                </a:extLst>
              </a:tr>
            </a:tbl>
          </a:graphicData>
        </a:graphic>
      </p:graphicFrame>
      <p:graphicFrame>
        <p:nvGraphicFramePr>
          <p:cNvPr id="46" name="Table 45"/>
          <p:cNvGraphicFramePr>
            <a:graphicFrameLocks noGrp="1"/>
          </p:cNvGraphicFramePr>
          <p:nvPr userDrawn="1">
            <p:extLst>
              <p:ext uri="{D42A27DB-BD31-4B8C-83A1-F6EECF244321}">
                <p14:modId xmlns:p14="http://schemas.microsoft.com/office/powerpoint/2010/main" val="2225530337"/>
              </p:ext>
            </p:extLst>
          </p:nvPr>
        </p:nvGraphicFramePr>
        <p:xfrm>
          <a:off x="417357" y="431800"/>
          <a:ext cx="5030940" cy="5449824"/>
        </p:xfrm>
        <a:graphic>
          <a:graphicData uri="http://schemas.openxmlformats.org/drawingml/2006/table">
            <a:tbl>
              <a:tblPr firstRow="1" bandRow="1">
                <a:tableStyleId>{5940675A-B579-460E-94D1-54222C63F5DA}</a:tableStyleId>
              </a:tblPr>
              <a:tblGrid>
                <a:gridCol w="419245">
                  <a:extLst>
                    <a:ext uri="{9D8B030D-6E8A-4147-A177-3AD203B41FA5}">
                      <a16:colId xmlns="" xmlns:a16="http://schemas.microsoft.com/office/drawing/2014/main" val="20000"/>
                    </a:ext>
                  </a:extLst>
                </a:gridCol>
                <a:gridCol w="419245">
                  <a:extLst>
                    <a:ext uri="{9D8B030D-6E8A-4147-A177-3AD203B41FA5}">
                      <a16:colId xmlns="" xmlns:a16="http://schemas.microsoft.com/office/drawing/2014/main" val="20001"/>
                    </a:ext>
                  </a:extLst>
                </a:gridCol>
                <a:gridCol w="419245">
                  <a:extLst>
                    <a:ext uri="{9D8B030D-6E8A-4147-A177-3AD203B41FA5}">
                      <a16:colId xmlns="" xmlns:a16="http://schemas.microsoft.com/office/drawing/2014/main" val="20002"/>
                    </a:ext>
                  </a:extLst>
                </a:gridCol>
                <a:gridCol w="419245">
                  <a:extLst>
                    <a:ext uri="{9D8B030D-6E8A-4147-A177-3AD203B41FA5}">
                      <a16:colId xmlns="" xmlns:a16="http://schemas.microsoft.com/office/drawing/2014/main" val="20003"/>
                    </a:ext>
                  </a:extLst>
                </a:gridCol>
                <a:gridCol w="419245">
                  <a:extLst>
                    <a:ext uri="{9D8B030D-6E8A-4147-A177-3AD203B41FA5}">
                      <a16:colId xmlns="" xmlns:a16="http://schemas.microsoft.com/office/drawing/2014/main" val="20004"/>
                    </a:ext>
                  </a:extLst>
                </a:gridCol>
                <a:gridCol w="419245">
                  <a:extLst>
                    <a:ext uri="{9D8B030D-6E8A-4147-A177-3AD203B41FA5}">
                      <a16:colId xmlns="" xmlns:a16="http://schemas.microsoft.com/office/drawing/2014/main" val="20005"/>
                    </a:ext>
                  </a:extLst>
                </a:gridCol>
                <a:gridCol w="419245">
                  <a:extLst>
                    <a:ext uri="{9D8B030D-6E8A-4147-A177-3AD203B41FA5}">
                      <a16:colId xmlns="" xmlns:a16="http://schemas.microsoft.com/office/drawing/2014/main" val="20006"/>
                    </a:ext>
                  </a:extLst>
                </a:gridCol>
                <a:gridCol w="419245">
                  <a:extLst>
                    <a:ext uri="{9D8B030D-6E8A-4147-A177-3AD203B41FA5}">
                      <a16:colId xmlns="" xmlns:a16="http://schemas.microsoft.com/office/drawing/2014/main" val="20007"/>
                    </a:ext>
                  </a:extLst>
                </a:gridCol>
                <a:gridCol w="419245">
                  <a:extLst>
                    <a:ext uri="{9D8B030D-6E8A-4147-A177-3AD203B41FA5}">
                      <a16:colId xmlns="" xmlns:a16="http://schemas.microsoft.com/office/drawing/2014/main" val="20008"/>
                    </a:ext>
                  </a:extLst>
                </a:gridCol>
                <a:gridCol w="419245">
                  <a:extLst>
                    <a:ext uri="{9D8B030D-6E8A-4147-A177-3AD203B41FA5}">
                      <a16:colId xmlns="" xmlns:a16="http://schemas.microsoft.com/office/drawing/2014/main" val="20009"/>
                    </a:ext>
                  </a:extLst>
                </a:gridCol>
                <a:gridCol w="419245">
                  <a:extLst>
                    <a:ext uri="{9D8B030D-6E8A-4147-A177-3AD203B41FA5}">
                      <a16:colId xmlns="" xmlns:a16="http://schemas.microsoft.com/office/drawing/2014/main" val="20010"/>
                    </a:ext>
                  </a:extLst>
                </a:gridCol>
                <a:gridCol w="419245">
                  <a:extLst>
                    <a:ext uri="{9D8B030D-6E8A-4147-A177-3AD203B41FA5}">
                      <a16:colId xmlns="" xmlns:a16="http://schemas.microsoft.com/office/drawing/2014/main" val="20011"/>
                    </a:ext>
                  </a:extLst>
                </a:gridCol>
              </a:tblGrid>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0"/>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1"/>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2"/>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3"/>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4"/>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5"/>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6"/>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7"/>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8"/>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9"/>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10"/>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11"/>
                  </a:ext>
                </a:extLst>
              </a:tr>
            </a:tbl>
          </a:graphicData>
        </a:graphic>
      </p:graphicFrame>
      <p:sp>
        <p:nvSpPr>
          <p:cNvPr id="2" name="Title 1"/>
          <p:cNvSpPr>
            <a:spLocks noGrp="1"/>
          </p:cNvSpPr>
          <p:nvPr>
            <p:ph type="ctrTitle"/>
          </p:nvPr>
        </p:nvSpPr>
        <p:spPr>
          <a:xfrm>
            <a:off x="411840" y="5614080"/>
            <a:ext cx="6716160" cy="1122000"/>
          </a:xfrm>
        </p:spPr>
        <p:txBody>
          <a:bodyPr anchor="b" anchorCtr="0">
            <a:normAutofit/>
          </a:bodyPr>
          <a:lstStyle>
            <a:lvl1pPr algn="l">
              <a:defRPr sz="3600" i="1"/>
            </a:lvl1pPr>
          </a:lstStyle>
          <a:p>
            <a:r>
              <a:rPr lang="en-US"/>
              <a:t>Click to edit Master title style</a:t>
            </a:r>
            <a:endParaRPr lang="en-US" dirty="0"/>
          </a:p>
        </p:txBody>
      </p:sp>
      <p:sp>
        <p:nvSpPr>
          <p:cNvPr id="3" name="Subtitle 2"/>
          <p:cNvSpPr>
            <a:spLocks noGrp="1"/>
          </p:cNvSpPr>
          <p:nvPr>
            <p:ph type="subTitle" idx="1"/>
          </p:nvPr>
        </p:nvSpPr>
        <p:spPr>
          <a:xfrm>
            <a:off x="411840" y="6915600"/>
            <a:ext cx="6716160" cy="493680"/>
          </a:xfrm>
        </p:spPr>
        <p:txBody>
          <a:bodyPr anchor="b" anchorCtr="0">
            <a:normAutofit/>
          </a:bodyPr>
          <a:lstStyle>
            <a:lvl1pPr marL="0" indent="0" algn="l">
              <a:lnSpc>
                <a:spcPct val="100000"/>
              </a:lnSpc>
              <a:spcBef>
                <a:spcPts val="0"/>
              </a:spcBef>
              <a:buNone/>
              <a:defRPr sz="2000"/>
            </a:lvl1pPr>
            <a:lvl2pPr marL="508759" indent="0" algn="ctr">
              <a:buNone/>
              <a:defRPr sz="2200"/>
            </a:lvl2pPr>
            <a:lvl3pPr marL="1017514" indent="0" algn="ctr">
              <a:buNone/>
              <a:defRPr sz="2000"/>
            </a:lvl3pPr>
            <a:lvl4pPr marL="1526273" indent="0" algn="ctr">
              <a:buNone/>
              <a:defRPr sz="1800"/>
            </a:lvl4pPr>
            <a:lvl5pPr marL="2035029" indent="0" algn="ctr">
              <a:buNone/>
              <a:defRPr sz="1800"/>
            </a:lvl5pPr>
            <a:lvl6pPr marL="2543789" indent="0" algn="ctr">
              <a:buNone/>
              <a:defRPr sz="1800"/>
            </a:lvl6pPr>
            <a:lvl7pPr marL="3052543" indent="0" algn="ctr">
              <a:buNone/>
              <a:defRPr sz="1800"/>
            </a:lvl7pPr>
            <a:lvl8pPr marL="3561303" indent="0" algn="ctr">
              <a:buNone/>
              <a:defRPr sz="1800"/>
            </a:lvl8pPr>
            <a:lvl9pPr marL="4070058" indent="0" algn="ctr">
              <a:buNone/>
              <a:defRPr sz="1800"/>
            </a:lvl9pPr>
          </a:lstStyle>
          <a:p>
            <a:r>
              <a:rPr lang="en-US"/>
              <a:t>Click to edit Master subtitle style</a:t>
            </a:r>
            <a:endParaRPr lang="en-US"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
        <p:nvSpPr>
          <p:cNvPr id="10" name="Text Placeholder 9"/>
          <p:cNvSpPr>
            <a:spLocks noGrp="1"/>
          </p:cNvSpPr>
          <p:nvPr>
            <p:ph type="body" sz="quarter" idx="10" hasCustomPrompt="1"/>
          </p:nvPr>
        </p:nvSpPr>
        <p:spPr>
          <a:xfrm>
            <a:off x="7967520" y="6544320"/>
            <a:ext cx="1679040" cy="844560"/>
          </a:xfrm>
        </p:spPr>
        <p:txBody>
          <a:bodyPr anchor="b" anchorCtr="0">
            <a:normAutofit/>
          </a:bodyPr>
          <a:lstStyle>
            <a:lvl1pPr marL="0" indent="0">
              <a:lnSpc>
                <a:spcPct val="100000"/>
              </a:lnSpc>
              <a:spcBef>
                <a:spcPts val="0"/>
              </a:spcBef>
              <a:buFontTx/>
              <a:buNone/>
              <a:defRPr sz="1300"/>
            </a:lvl1pPr>
            <a:lvl2pPr marL="224335" indent="0">
              <a:buFontTx/>
              <a:buNone/>
              <a:defRPr/>
            </a:lvl2pPr>
            <a:lvl3pPr marL="416617" indent="0">
              <a:buFontTx/>
              <a:buNone/>
              <a:defRPr/>
            </a:lvl3pPr>
            <a:lvl4pPr marL="588884" indent="0">
              <a:buFontTx/>
              <a:buNone/>
              <a:defRPr/>
            </a:lvl4pPr>
            <a:lvl5pPr marL="773152" indent="0">
              <a:buFontTx/>
              <a:buNone/>
              <a:defRPr/>
            </a:lvl5pPr>
          </a:lstStyle>
          <a:p>
            <a:pPr lvl="0"/>
            <a:r>
              <a:rPr lang="en-US" noProof="0" dirty="0"/>
              <a:t>Name</a:t>
            </a:r>
          </a:p>
          <a:p>
            <a:pPr lvl="0"/>
            <a:r>
              <a:rPr lang="en-US" noProof="0" dirty="0"/>
              <a:t>Function</a:t>
            </a:r>
          </a:p>
          <a:p>
            <a:pPr lvl="0"/>
            <a:r>
              <a:rPr lang="en-US" noProof="0" dirty="0"/>
              <a:t>Date</a:t>
            </a:r>
          </a:p>
        </p:txBody>
      </p:sp>
      <p:cxnSp>
        <p:nvCxnSpPr>
          <p:cNvPr id="13" name="Straight Connector 12"/>
          <p:cNvCxnSpPr/>
          <p:nvPr/>
        </p:nvCxnSpPr>
        <p:spPr bwMode="white">
          <a:xfrm>
            <a:off x="411840" y="863600"/>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white">
          <a:xfrm>
            <a:off x="411840" y="1293601"/>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white">
          <a:xfrm>
            <a:off x="411840" y="1727200"/>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white">
          <a:xfrm>
            <a:off x="411840" y="2159000"/>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white">
          <a:xfrm>
            <a:off x="411840" y="2590800"/>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white">
          <a:xfrm>
            <a:off x="411840" y="3026198"/>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white">
          <a:xfrm>
            <a:off x="411840" y="3454400"/>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white">
          <a:xfrm>
            <a:off x="411840" y="3886200"/>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white">
          <a:xfrm>
            <a:off x="411840" y="4748001"/>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white">
          <a:xfrm>
            <a:off x="411840" y="5181600"/>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white">
          <a:xfrm>
            <a:off x="838200"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white">
          <a:xfrm>
            <a:off x="1247908"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white">
          <a:xfrm>
            <a:off x="1662430"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white">
          <a:xfrm>
            <a:off x="2099654"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white">
          <a:xfrm>
            <a:off x="2524511"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white">
          <a:xfrm>
            <a:off x="2937193"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white">
          <a:xfrm>
            <a:off x="3351054"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white">
          <a:xfrm>
            <a:off x="3775393"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white">
          <a:xfrm>
            <a:off x="4177597"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white">
          <a:xfrm>
            <a:off x="4613593" y="431800"/>
            <a:ext cx="0" cy="5181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white">
          <a:xfrm>
            <a:off x="5029200" y="264296"/>
            <a:ext cx="0" cy="534911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white">
          <a:xfrm>
            <a:off x="7962900" y="867198"/>
            <a:ext cx="16764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white">
          <a:xfrm>
            <a:off x="7962900" y="1295400"/>
            <a:ext cx="16764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white">
          <a:xfrm>
            <a:off x="7962900" y="1727200"/>
            <a:ext cx="16764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white">
          <a:xfrm>
            <a:off x="8382000" y="431800"/>
            <a:ext cx="0" cy="17272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white">
          <a:xfrm>
            <a:off x="8794823" y="431800"/>
            <a:ext cx="0" cy="17272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white">
          <a:xfrm>
            <a:off x="9234312" y="431800"/>
            <a:ext cx="0" cy="17272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bwMode="white">
          <a:xfrm>
            <a:off x="411840" y="4306329"/>
            <a:ext cx="50364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userDrawn="1"/>
        </p:nvSpPr>
        <p:spPr>
          <a:xfrm>
            <a:off x="411840" y="431800"/>
            <a:ext cx="5036460" cy="3107928"/>
          </a:xfrm>
          <a:prstGeom prst="rect">
            <a:avLst/>
          </a:prstGeom>
          <a:noFill/>
        </p:spPr>
        <p:txBody>
          <a:bodyPr wrap="square" lIns="0" tIns="0" rIns="0" bIns="0" rtlCol="0">
            <a:spAutoFit/>
          </a:bodyPr>
          <a:lstStyle/>
          <a:p>
            <a:pPr defTabSz="1017514" fontAlgn="auto">
              <a:lnSpc>
                <a:spcPct val="110000"/>
              </a:lnSpc>
              <a:spcBef>
                <a:spcPts val="0"/>
              </a:spcBef>
              <a:spcAft>
                <a:spcPts val="0"/>
              </a:spcAft>
            </a:pPr>
            <a:r>
              <a:rPr lang="en-US" sz="2000" dirty="0">
                <a:solidFill>
                  <a:prstClr val="black"/>
                </a:solidFill>
                <a:latin typeface="Arial Narrow"/>
              </a:rPr>
              <a:t>Our PowerPoint templates are based on a square grid. On title slides, the grid positions the image and logo proportionally. </a:t>
            </a:r>
          </a:p>
          <a:p>
            <a:pPr defTabSz="1017514" fontAlgn="auto">
              <a:lnSpc>
                <a:spcPct val="110000"/>
              </a:lnSpc>
              <a:spcBef>
                <a:spcPts val="0"/>
              </a:spcBef>
              <a:spcAft>
                <a:spcPts val="0"/>
              </a:spcAft>
            </a:pPr>
            <a:endParaRPr lang="en-US" sz="2000" dirty="0">
              <a:solidFill>
                <a:prstClr val="black"/>
              </a:solidFill>
              <a:latin typeface="Arial Narrow"/>
            </a:endParaRPr>
          </a:p>
          <a:p>
            <a:pPr defTabSz="1017514" fontAlgn="auto">
              <a:lnSpc>
                <a:spcPct val="110000"/>
              </a:lnSpc>
              <a:spcBef>
                <a:spcPts val="0"/>
              </a:spcBef>
              <a:spcAft>
                <a:spcPts val="0"/>
              </a:spcAft>
            </a:pPr>
            <a:r>
              <a:rPr lang="en-US" sz="2000" dirty="0">
                <a:solidFill>
                  <a:prstClr val="black"/>
                </a:solidFill>
                <a:latin typeface="Arial Narrow"/>
              </a:rPr>
              <a:t>Title slide images must be square and should not be resized. Images can be photography or illustration, sourced from the JLL Brand Hub. </a:t>
            </a:r>
          </a:p>
          <a:p>
            <a:pPr defTabSz="1017514" fontAlgn="auto">
              <a:lnSpc>
                <a:spcPct val="110000"/>
              </a:lnSpc>
              <a:spcBef>
                <a:spcPts val="0"/>
              </a:spcBef>
              <a:spcAft>
                <a:spcPts val="0"/>
              </a:spcAft>
            </a:pPr>
            <a:endParaRPr lang="en-US" sz="2000" dirty="0">
              <a:solidFill>
                <a:prstClr val="black"/>
              </a:solidFill>
              <a:latin typeface="Arial Narrow"/>
            </a:endParaRPr>
          </a:p>
          <a:p>
            <a:pPr defTabSz="1017514" fontAlgn="auto">
              <a:lnSpc>
                <a:spcPct val="110000"/>
              </a:lnSpc>
              <a:spcBef>
                <a:spcPts val="0"/>
              </a:spcBef>
              <a:spcAft>
                <a:spcPts val="0"/>
              </a:spcAft>
            </a:pPr>
            <a:r>
              <a:rPr lang="en-US" sz="2000" dirty="0">
                <a:solidFill>
                  <a:prstClr val="black"/>
                </a:solidFill>
                <a:latin typeface="Arial Narrow"/>
              </a:rPr>
              <a:t>Typography should sit in the space below this image.</a:t>
            </a:r>
          </a:p>
        </p:txBody>
      </p:sp>
      <p:sp>
        <p:nvSpPr>
          <p:cNvPr id="43" name="TextBox 42"/>
          <p:cNvSpPr txBox="1"/>
          <p:nvPr userDrawn="1"/>
        </p:nvSpPr>
        <p:spPr>
          <a:xfrm>
            <a:off x="2375678" y="5244411"/>
            <a:ext cx="1163334" cy="313932"/>
          </a:xfrm>
          <a:prstGeom prst="rect">
            <a:avLst/>
          </a:prstGeom>
          <a:noFill/>
        </p:spPr>
        <p:txBody>
          <a:bodyPr wrap="square" lIns="101751" tIns="50877" rIns="101751" bIns="50877" rtlCol="0">
            <a:spAutoFit/>
          </a:bodyPr>
          <a:lstStyle/>
          <a:p>
            <a:pPr algn="ctr" defTabSz="1017514" fontAlgn="auto">
              <a:spcBef>
                <a:spcPts val="0"/>
              </a:spcBef>
              <a:spcAft>
                <a:spcPts val="0"/>
              </a:spcAft>
            </a:pPr>
            <a:r>
              <a:rPr lang="en-GB" sz="1300" dirty="0">
                <a:solidFill>
                  <a:prstClr val="black"/>
                </a:solidFill>
                <a:latin typeface="Arial Narrow"/>
              </a:rPr>
              <a:t>Image grid</a:t>
            </a:r>
          </a:p>
        </p:txBody>
      </p:sp>
      <p:sp>
        <p:nvSpPr>
          <p:cNvPr id="44" name="TextBox 43"/>
          <p:cNvSpPr txBox="1"/>
          <p:nvPr userDrawn="1"/>
        </p:nvSpPr>
        <p:spPr>
          <a:xfrm>
            <a:off x="8222105" y="1760966"/>
            <a:ext cx="1163334" cy="313932"/>
          </a:xfrm>
          <a:prstGeom prst="rect">
            <a:avLst/>
          </a:prstGeom>
          <a:noFill/>
        </p:spPr>
        <p:txBody>
          <a:bodyPr wrap="square" lIns="101751" tIns="50877" rIns="101751" bIns="50877" rtlCol="0">
            <a:spAutoFit/>
          </a:bodyPr>
          <a:lstStyle/>
          <a:p>
            <a:pPr algn="ctr" defTabSz="1017514" fontAlgn="auto">
              <a:spcBef>
                <a:spcPts val="0"/>
              </a:spcBef>
              <a:spcAft>
                <a:spcPts val="0"/>
              </a:spcAft>
            </a:pPr>
            <a:r>
              <a:rPr lang="en-GB" sz="1300" dirty="0">
                <a:solidFill>
                  <a:prstClr val="black"/>
                </a:solidFill>
                <a:latin typeface="Arial Narrow"/>
              </a:rPr>
              <a:t>Logo square</a:t>
            </a:r>
          </a:p>
        </p:txBody>
      </p:sp>
    </p:spTree>
    <p:extLst>
      <p:ext uri="{BB962C8B-B14F-4D97-AF65-F5344CB8AC3E}">
        <p14:creationId xmlns:p14="http://schemas.microsoft.com/office/powerpoint/2010/main" val="1162734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No Image]">
    <p:spTree>
      <p:nvGrpSpPr>
        <p:cNvPr id="1" name=""/>
        <p:cNvGrpSpPr/>
        <p:nvPr/>
      </p:nvGrpSpPr>
      <p:grpSpPr>
        <a:xfrm>
          <a:off x="0" y="0"/>
          <a:ext cx="0" cy="0"/>
          <a:chOff x="0" y="0"/>
          <a:chExt cx="0" cy="0"/>
        </a:xfrm>
      </p:grpSpPr>
      <p:sp>
        <p:nvSpPr>
          <p:cNvPr id="2" name="Title 1"/>
          <p:cNvSpPr>
            <a:spLocks noGrp="1"/>
          </p:cNvSpPr>
          <p:nvPr>
            <p:ph type="ctrTitle"/>
          </p:nvPr>
        </p:nvSpPr>
        <p:spPr>
          <a:xfrm>
            <a:off x="411840" y="3455760"/>
            <a:ext cx="6716160" cy="1554480"/>
          </a:xfrm>
        </p:spPr>
        <p:txBody>
          <a:bodyPr anchor="b" anchorCtr="0">
            <a:normAutofit/>
          </a:bodyPr>
          <a:lstStyle>
            <a:lvl1pPr algn="l">
              <a:defRPr sz="3600" i="1"/>
            </a:lvl1pPr>
          </a:lstStyle>
          <a:p>
            <a:r>
              <a:rPr lang="en-US"/>
              <a:t>Click to edit Master title style</a:t>
            </a:r>
            <a:endParaRPr lang="en-US" dirty="0"/>
          </a:p>
        </p:txBody>
      </p:sp>
      <p:sp>
        <p:nvSpPr>
          <p:cNvPr id="3" name="Subtitle 2"/>
          <p:cNvSpPr>
            <a:spLocks noGrp="1"/>
          </p:cNvSpPr>
          <p:nvPr>
            <p:ph type="subTitle" idx="1"/>
          </p:nvPr>
        </p:nvSpPr>
        <p:spPr>
          <a:xfrm>
            <a:off x="411840" y="5369280"/>
            <a:ext cx="6716160" cy="681360"/>
          </a:xfrm>
        </p:spPr>
        <p:txBody>
          <a:bodyPr anchor="t" anchorCtr="0">
            <a:normAutofit/>
          </a:bodyPr>
          <a:lstStyle>
            <a:lvl1pPr marL="0" indent="0" algn="l">
              <a:lnSpc>
                <a:spcPct val="100000"/>
              </a:lnSpc>
              <a:spcBef>
                <a:spcPts val="0"/>
              </a:spcBef>
              <a:buNone/>
              <a:defRPr sz="2000"/>
            </a:lvl1pPr>
            <a:lvl2pPr marL="508759" indent="0" algn="ctr">
              <a:buNone/>
              <a:defRPr sz="2200"/>
            </a:lvl2pPr>
            <a:lvl3pPr marL="1017514" indent="0" algn="ctr">
              <a:buNone/>
              <a:defRPr sz="2000"/>
            </a:lvl3pPr>
            <a:lvl4pPr marL="1526273" indent="0" algn="ctr">
              <a:buNone/>
              <a:defRPr sz="1800"/>
            </a:lvl4pPr>
            <a:lvl5pPr marL="2035029" indent="0" algn="ctr">
              <a:buNone/>
              <a:defRPr sz="1800"/>
            </a:lvl5pPr>
            <a:lvl6pPr marL="2543789" indent="0" algn="ctr">
              <a:buNone/>
              <a:defRPr sz="1800"/>
            </a:lvl6pPr>
            <a:lvl7pPr marL="3052543" indent="0" algn="ctr">
              <a:buNone/>
              <a:defRPr sz="1800"/>
            </a:lvl7pPr>
            <a:lvl8pPr marL="3561303" indent="0" algn="ctr">
              <a:buNone/>
              <a:defRPr sz="1800"/>
            </a:lvl8pPr>
            <a:lvl9pPr marL="4070058" indent="0" algn="ctr">
              <a:buNone/>
              <a:defRPr sz="1800"/>
            </a:lvl9pPr>
          </a:lstStyle>
          <a:p>
            <a:r>
              <a:rPr lang="en-US"/>
              <a:t>Click to edit Master subtitle style</a:t>
            </a:r>
            <a:endParaRPr lang="en-US" dirty="0"/>
          </a:p>
        </p:txBody>
      </p:sp>
      <p:sp>
        <p:nvSpPr>
          <p:cNvPr id="7" name="Rectangle 6"/>
          <p:cNvSpPr/>
          <p:nvPr userDrawn="1"/>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sp>
        <p:nvSpPr>
          <p:cNvPr id="10" name="Text Placeholder 9"/>
          <p:cNvSpPr>
            <a:spLocks noGrp="1"/>
          </p:cNvSpPr>
          <p:nvPr>
            <p:ph type="body" sz="quarter" idx="10" hasCustomPrompt="1"/>
          </p:nvPr>
        </p:nvSpPr>
        <p:spPr>
          <a:xfrm>
            <a:off x="411840" y="6544320"/>
            <a:ext cx="1679040" cy="844560"/>
          </a:xfrm>
        </p:spPr>
        <p:txBody>
          <a:bodyPr anchor="b" anchorCtr="0">
            <a:normAutofit/>
          </a:bodyPr>
          <a:lstStyle>
            <a:lvl1pPr marL="0" indent="0">
              <a:lnSpc>
                <a:spcPct val="100000"/>
              </a:lnSpc>
              <a:spcBef>
                <a:spcPts val="0"/>
              </a:spcBef>
              <a:buFontTx/>
              <a:buNone/>
              <a:defRPr sz="1300"/>
            </a:lvl1pPr>
            <a:lvl2pPr marL="224335" indent="0">
              <a:buFontTx/>
              <a:buNone/>
              <a:defRPr/>
            </a:lvl2pPr>
            <a:lvl3pPr marL="416617" indent="0">
              <a:buFontTx/>
              <a:buNone/>
              <a:defRPr/>
            </a:lvl3pPr>
            <a:lvl4pPr marL="588884" indent="0">
              <a:buFontTx/>
              <a:buNone/>
              <a:defRPr/>
            </a:lvl4pPr>
            <a:lvl5pPr marL="773152" indent="0">
              <a:buFontTx/>
              <a:buNone/>
              <a:defRPr/>
            </a:lvl5pPr>
          </a:lstStyle>
          <a:p>
            <a:pPr lvl="0"/>
            <a:r>
              <a:rPr lang="en-US" dirty="0"/>
              <a:t>Name</a:t>
            </a:r>
          </a:p>
          <a:p>
            <a:pPr lvl="0"/>
            <a:r>
              <a:rPr lang="en-US" dirty="0"/>
              <a:t>Function</a:t>
            </a:r>
          </a:p>
          <a:p>
            <a:pPr lvl="0"/>
            <a:r>
              <a:rPr lang="en-US" dirty="0"/>
              <a:t>Date</a:t>
            </a:r>
          </a:p>
        </p:txBody>
      </p:sp>
      <p:pic>
        <p:nvPicPr>
          <p:cNvPr id="8" name="Picture 7"/>
          <p:cNvPicPr>
            <a:picLocks noChangeAspect="1"/>
          </p:cNvPicPr>
          <p:nvPr userDrawn="1"/>
        </p:nvPicPr>
        <p:blipFill>
          <a:blip r:embed="rId2"/>
          <a:stretch>
            <a:fillRect/>
          </a:stretch>
        </p:blipFill>
        <p:spPr>
          <a:xfrm>
            <a:off x="7967520" y="432480"/>
            <a:ext cx="1675080" cy="1725840"/>
          </a:xfrm>
          <a:prstGeom prst="rect">
            <a:avLst/>
          </a:prstGeom>
        </p:spPr>
      </p:pic>
    </p:spTree>
    <p:extLst>
      <p:ext uri="{BB962C8B-B14F-4D97-AF65-F5344CB8AC3E}">
        <p14:creationId xmlns:p14="http://schemas.microsoft.com/office/powerpoint/2010/main" val="190389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23B482B-367B-4B05-AE4E-7266E7F2964D}" type="slidenum">
              <a:rPr lang="en-GB" smtClean="0"/>
              <a:pPr/>
              <a:t>‹#›</a:t>
            </a:fld>
            <a:endParaRPr lang="en-GB" dirty="0"/>
          </a:p>
        </p:txBody>
      </p:sp>
      <p:sp>
        <p:nvSpPr>
          <p:cNvPr id="8" name="Text Placeholder 7"/>
          <p:cNvSpPr>
            <a:spLocks noGrp="1"/>
          </p:cNvSpPr>
          <p:nvPr>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118778"/>
            <a:ext cx="1017104" cy="532043"/>
          </a:xfrm>
          <a:prstGeom prst="rect">
            <a:avLst/>
          </a:prstGeom>
        </p:spPr>
      </p:pic>
    </p:spTree>
    <p:extLst>
      <p:ext uri="{BB962C8B-B14F-4D97-AF65-F5344CB8AC3E}">
        <p14:creationId xmlns:p14="http://schemas.microsoft.com/office/powerpoint/2010/main" val="219431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Grid]">
    <p:spTree>
      <p:nvGrpSpPr>
        <p:cNvPr id="1" name=""/>
        <p:cNvGrpSpPr/>
        <p:nvPr/>
      </p:nvGrpSpPr>
      <p:grpSpPr>
        <a:xfrm>
          <a:off x="0" y="0"/>
          <a:ext cx="0" cy="0"/>
          <a:chOff x="0" y="0"/>
          <a:chExt cx="0" cy="0"/>
        </a:xfrm>
      </p:grpSpPr>
      <p:graphicFrame>
        <p:nvGraphicFramePr>
          <p:cNvPr id="75" name="Table 74"/>
          <p:cNvGraphicFramePr>
            <a:graphicFrameLocks noGrp="1"/>
          </p:cNvGraphicFramePr>
          <p:nvPr userDrawn="1">
            <p:extLst>
              <p:ext uri="{D42A27DB-BD31-4B8C-83A1-F6EECF244321}">
                <p14:modId xmlns:p14="http://schemas.microsoft.com/office/powerpoint/2010/main" val="2408722249"/>
              </p:ext>
            </p:extLst>
          </p:nvPr>
        </p:nvGraphicFramePr>
        <p:xfrm>
          <a:off x="419099" y="453037"/>
          <a:ext cx="9220200" cy="908304"/>
        </p:xfrm>
        <a:graphic>
          <a:graphicData uri="http://schemas.openxmlformats.org/drawingml/2006/table">
            <a:tbl>
              <a:tblPr firstRow="1" bandRow="1">
                <a:tableStyleId>{5940675A-B579-460E-94D1-54222C63F5DA}</a:tableStyleId>
              </a:tblPr>
              <a:tblGrid>
                <a:gridCol w="419100">
                  <a:extLst>
                    <a:ext uri="{9D8B030D-6E8A-4147-A177-3AD203B41FA5}">
                      <a16:colId xmlns="" xmlns:a16="http://schemas.microsoft.com/office/drawing/2014/main" val="20000"/>
                    </a:ext>
                  </a:extLst>
                </a:gridCol>
                <a:gridCol w="419100">
                  <a:extLst>
                    <a:ext uri="{9D8B030D-6E8A-4147-A177-3AD203B41FA5}">
                      <a16:colId xmlns="" xmlns:a16="http://schemas.microsoft.com/office/drawing/2014/main" val="20001"/>
                    </a:ext>
                  </a:extLst>
                </a:gridCol>
                <a:gridCol w="419100">
                  <a:extLst>
                    <a:ext uri="{9D8B030D-6E8A-4147-A177-3AD203B41FA5}">
                      <a16:colId xmlns="" xmlns:a16="http://schemas.microsoft.com/office/drawing/2014/main" val="20002"/>
                    </a:ext>
                  </a:extLst>
                </a:gridCol>
                <a:gridCol w="419100">
                  <a:extLst>
                    <a:ext uri="{9D8B030D-6E8A-4147-A177-3AD203B41FA5}">
                      <a16:colId xmlns="" xmlns:a16="http://schemas.microsoft.com/office/drawing/2014/main" val="20003"/>
                    </a:ext>
                  </a:extLst>
                </a:gridCol>
                <a:gridCol w="419100">
                  <a:extLst>
                    <a:ext uri="{9D8B030D-6E8A-4147-A177-3AD203B41FA5}">
                      <a16:colId xmlns="" xmlns:a16="http://schemas.microsoft.com/office/drawing/2014/main" val="20004"/>
                    </a:ext>
                  </a:extLst>
                </a:gridCol>
                <a:gridCol w="419100">
                  <a:extLst>
                    <a:ext uri="{9D8B030D-6E8A-4147-A177-3AD203B41FA5}">
                      <a16:colId xmlns="" xmlns:a16="http://schemas.microsoft.com/office/drawing/2014/main" val="20005"/>
                    </a:ext>
                  </a:extLst>
                </a:gridCol>
                <a:gridCol w="419100">
                  <a:extLst>
                    <a:ext uri="{9D8B030D-6E8A-4147-A177-3AD203B41FA5}">
                      <a16:colId xmlns="" xmlns:a16="http://schemas.microsoft.com/office/drawing/2014/main" val="20006"/>
                    </a:ext>
                  </a:extLst>
                </a:gridCol>
                <a:gridCol w="419100">
                  <a:extLst>
                    <a:ext uri="{9D8B030D-6E8A-4147-A177-3AD203B41FA5}">
                      <a16:colId xmlns="" xmlns:a16="http://schemas.microsoft.com/office/drawing/2014/main" val="20007"/>
                    </a:ext>
                  </a:extLst>
                </a:gridCol>
                <a:gridCol w="419100">
                  <a:extLst>
                    <a:ext uri="{9D8B030D-6E8A-4147-A177-3AD203B41FA5}">
                      <a16:colId xmlns="" xmlns:a16="http://schemas.microsoft.com/office/drawing/2014/main" val="20008"/>
                    </a:ext>
                  </a:extLst>
                </a:gridCol>
                <a:gridCol w="419100">
                  <a:extLst>
                    <a:ext uri="{9D8B030D-6E8A-4147-A177-3AD203B41FA5}">
                      <a16:colId xmlns="" xmlns:a16="http://schemas.microsoft.com/office/drawing/2014/main" val="20009"/>
                    </a:ext>
                  </a:extLst>
                </a:gridCol>
                <a:gridCol w="419100">
                  <a:extLst>
                    <a:ext uri="{9D8B030D-6E8A-4147-A177-3AD203B41FA5}">
                      <a16:colId xmlns="" xmlns:a16="http://schemas.microsoft.com/office/drawing/2014/main" val="20010"/>
                    </a:ext>
                  </a:extLst>
                </a:gridCol>
                <a:gridCol w="419100">
                  <a:extLst>
                    <a:ext uri="{9D8B030D-6E8A-4147-A177-3AD203B41FA5}">
                      <a16:colId xmlns="" xmlns:a16="http://schemas.microsoft.com/office/drawing/2014/main" val="20011"/>
                    </a:ext>
                  </a:extLst>
                </a:gridCol>
                <a:gridCol w="419100">
                  <a:extLst>
                    <a:ext uri="{9D8B030D-6E8A-4147-A177-3AD203B41FA5}">
                      <a16:colId xmlns="" xmlns:a16="http://schemas.microsoft.com/office/drawing/2014/main" val="20012"/>
                    </a:ext>
                  </a:extLst>
                </a:gridCol>
                <a:gridCol w="419100">
                  <a:extLst>
                    <a:ext uri="{9D8B030D-6E8A-4147-A177-3AD203B41FA5}">
                      <a16:colId xmlns="" xmlns:a16="http://schemas.microsoft.com/office/drawing/2014/main" val="20013"/>
                    </a:ext>
                  </a:extLst>
                </a:gridCol>
                <a:gridCol w="419100">
                  <a:extLst>
                    <a:ext uri="{9D8B030D-6E8A-4147-A177-3AD203B41FA5}">
                      <a16:colId xmlns="" xmlns:a16="http://schemas.microsoft.com/office/drawing/2014/main" val="20014"/>
                    </a:ext>
                  </a:extLst>
                </a:gridCol>
                <a:gridCol w="419100">
                  <a:extLst>
                    <a:ext uri="{9D8B030D-6E8A-4147-A177-3AD203B41FA5}">
                      <a16:colId xmlns="" xmlns:a16="http://schemas.microsoft.com/office/drawing/2014/main" val="20015"/>
                    </a:ext>
                  </a:extLst>
                </a:gridCol>
                <a:gridCol w="419100">
                  <a:extLst>
                    <a:ext uri="{9D8B030D-6E8A-4147-A177-3AD203B41FA5}">
                      <a16:colId xmlns="" xmlns:a16="http://schemas.microsoft.com/office/drawing/2014/main" val="20016"/>
                    </a:ext>
                  </a:extLst>
                </a:gridCol>
                <a:gridCol w="419100">
                  <a:extLst>
                    <a:ext uri="{9D8B030D-6E8A-4147-A177-3AD203B41FA5}">
                      <a16:colId xmlns="" xmlns:a16="http://schemas.microsoft.com/office/drawing/2014/main" val="20017"/>
                    </a:ext>
                  </a:extLst>
                </a:gridCol>
                <a:gridCol w="419100">
                  <a:extLst>
                    <a:ext uri="{9D8B030D-6E8A-4147-A177-3AD203B41FA5}">
                      <a16:colId xmlns="" xmlns:a16="http://schemas.microsoft.com/office/drawing/2014/main" val="20018"/>
                    </a:ext>
                  </a:extLst>
                </a:gridCol>
                <a:gridCol w="419100">
                  <a:extLst>
                    <a:ext uri="{9D8B030D-6E8A-4147-A177-3AD203B41FA5}">
                      <a16:colId xmlns="" xmlns:a16="http://schemas.microsoft.com/office/drawing/2014/main" val="20019"/>
                    </a:ext>
                  </a:extLst>
                </a:gridCol>
                <a:gridCol w="419100">
                  <a:extLst>
                    <a:ext uri="{9D8B030D-6E8A-4147-A177-3AD203B41FA5}">
                      <a16:colId xmlns="" xmlns:a16="http://schemas.microsoft.com/office/drawing/2014/main" val="20020"/>
                    </a:ext>
                  </a:extLst>
                </a:gridCol>
                <a:gridCol w="419100">
                  <a:extLst>
                    <a:ext uri="{9D8B030D-6E8A-4147-A177-3AD203B41FA5}">
                      <a16:colId xmlns="" xmlns:a16="http://schemas.microsoft.com/office/drawing/2014/main" val="20021"/>
                    </a:ext>
                  </a:extLst>
                </a:gridCol>
              </a:tblGrid>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0"/>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1"/>
                  </a:ext>
                </a:extLst>
              </a:tr>
            </a:tbl>
          </a:graphicData>
        </a:graphic>
      </p:graphicFrame>
      <p:graphicFrame>
        <p:nvGraphicFramePr>
          <p:cNvPr id="76" name="Table 75"/>
          <p:cNvGraphicFramePr>
            <a:graphicFrameLocks noGrp="1"/>
          </p:cNvGraphicFramePr>
          <p:nvPr userDrawn="1">
            <p:extLst>
              <p:ext uri="{D42A27DB-BD31-4B8C-83A1-F6EECF244321}">
                <p14:modId xmlns:p14="http://schemas.microsoft.com/office/powerpoint/2010/main" val="735989322"/>
              </p:ext>
            </p:extLst>
          </p:nvPr>
        </p:nvGraphicFramePr>
        <p:xfrm>
          <a:off x="419099" y="1727200"/>
          <a:ext cx="9220200" cy="4995672"/>
        </p:xfrm>
        <a:graphic>
          <a:graphicData uri="http://schemas.openxmlformats.org/drawingml/2006/table">
            <a:tbl>
              <a:tblPr firstRow="1" bandRow="1">
                <a:tableStyleId>{5940675A-B579-460E-94D1-54222C63F5DA}</a:tableStyleId>
              </a:tblPr>
              <a:tblGrid>
                <a:gridCol w="419100">
                  <a:extLst>
                    <a:ext uri="{9D8B030D-6E8A-4147-A177-3AD203B41FA5}">
                      <a16:colId xmlns="" xmlns:a16="http://schemas.microsoft.com/office/drawing/2014/main" val="20000"/>
                    </a:ext>
                  </a:extLst>
                </a:gridCol>
                <a:gridCol w="419100">
                  <a:extLst>
                    <a:ext uri="{9D8B030D-6E8A-4147-A177-3AD203B41FA5}">
                      <a16:colId xmlns="" xmlns:a16="http://schemas.microsoft.com/office/drawing/2014/main" val="20001"/>
                    </a:ext>
                  </a:extLst>
                </a:gridCol>
                <a:gridCol w="419100">
                  <a:extLst>
                    <a:ext uri="{9D8B030D-6E8A-4147-A177-3AD203B41FA5}">
                      <a16:colId xmlns="" xmlns:a16="http://schemas.microsoft.com/office/drawing/2014/main" val="20002"/>
                    </a:ext>
                  </a:extLst>
                </a:gridCol>
                <a:gridCol w="419100">
                  <a:extLst>
                    <a:ext uri="{9D8B030D-6E8A-4147-A177-3AD203B41FA5}">
                      <a16:colId xmlns="" xmlns:a16="http://schemas.microsoft.com/office/drawing/2014/main" val="20003"/>
                    </a:ext>
                  </a:extLst>
                </a:gridCol>
                <a:gridCol w="419100">
                  <a:extLst>
                    <a:ext uri="{9D8B030D-6E8A-4147-A177-3AD203B41FA5}">
                      <a16:colId xmlns="" xmlns:a16="http://schemas.microsoft.com/office/drawing/2014/main" val="20004"/>
                    </a:ext>
                  </a:extLst>
                </a:gridCol>
                <a:gridCol w="419100">
                  <a:extLst>
                    <a:ext uri="{9D8B030D-6E8A-4147-A177-3AD203B41FA5}">
                      <a16:colId xmlns="" xmlns:a16="http://schemas.microsoft.com/office/drawing/2014/main" val="20005"/>
                    </a:ext>
                  </a:extLst>
                </a:gridCol>
                <a:gridCol w="419100">
                  <a:extLst>
                    <a:ext uri="{9D8B030D-6E8A-4147-A177-3AD203B41FA5}">
                      <a16:colId xmlns="" xmlns:a16="http://schemas.microsoft.com/office/drawing/2014/main" val="20006"/>
                    </a:ext>
                  </a:extLst>
                </a:gridCol>
                <a:gridCol w="419100">
                  <a:extLst>
                    <a:ext uri="{9D8B030D-6E8A-4147-A177-3AD203B41FA5}">
                      <a16:colId xmlns="" xmlns:a16="http://schemas.microsoft.com/office/drawing/2014/main" val="20007"/>
                    </a:ext>
                  </a:extLst>
                </a:gridCol>
                <a:gridCol w="419100">
                  <a:extLst>
                    <a:ext uri="{9D8B030D-6E8A-4147-A177-3AD203B41FA5}">
                      <a16:colId xmlns="" xmlns:a16="http://schemas.microsoft.com/office/drawing/2014/main" val="20008"/>
                    </a:ext>
                  </a:extLst>
                </a:gridCol>
                <a:gridCol w="419100">
                  <a:extLst>
                    <a:ext uri="{9D8B030D-6E8A-4147-A177-3AD203B41FA5}">
                      <a16:colId xmlns="" xmlns:a16="http://schemas.microsoft.com/office/drawing/2014/main" val="20009"/>
                    </a:ext>
                  </a:extLst>
                </a:gridCol>
                <a:gridCol w="419100">
                  <a:extLst>
                    <a:ext uri="{9D8B030D-6E8A-4147-A177-3AD203B41FA5}">
                      <a16:colId xmlns="" xmlns:a16="http://schemas.microsoft.com/office/drawing/2014/main" val="20010"/>
                    </a:ext>
                  </a:extLst>
                </a:gridCol>
                <a:gridCol w="419100">
                  <a:extLst>
                    <a:ext uri="{9D8B030D-6E8A-4147-A177-3AD203B41FA5}">
                      <a16:colId xmlns="" xmlns:a16="http://schemas.microsoft.com/office/drawing/2014/main" val="20011"/>
                    </a:ext>
                  </a:extLst>
                </a:gridCol>
                <a:gridCol w="419100">
                  <a:extLst>
                    <a:ext uri="{9D8B030D-6E8A-4147-A177-3AD203B41FA5}">
                      <a16:colId xmlns="" xmlns:a16="http://schemas.microsoft.com/office/drawing/2014/main" val="20012"/>
                    </a:ext>
                  </a:extLst>
                </a:gridCol>
                <a:gridCol w="419100">
                  <a:extLst>
                    <a:ext uri="{9D8B030D-6E8A-4147-A177-3AD203B41FA5}">
                      <a16:colId xmlns="" xmlns:a16="http://schemas.microsoft.com/office/drawing/2014/main" val="20013"/>
                    </a:ext>
                  </a:extLst>
                </a:gridCol>
                <a:gridCol w="419100">
                  <a:extLst>
                    <a:ext uri="{9D8B030D-6E8A-4147-A177-3AD203B41FA5}">
                      <a16:colId xmlns="" xmlns:a16="http://schemas.microsoft.com/office/drawing/2014/main" val="20014"/>
                    </a:ext>
                  </a:extLst>
                </a:gridCol>
                <a:gridCol w="419100">
                  <a:extLst>
                    <a:ext uri="{9D8B030D-6E8A-4147-A177-3AD203B41FA5}">
                      <a16:colId xmlns="" xmlns:a16="http://schemas.microsoft.com/office/drawing/2014/main" val="20015"/>
                    </a:ext>
                  </a:extLst>
                </a:gridCol>
                <a:gridCol w="419100">
                  <a:extLst>
                    <a:ext uri="{9D8B030D-6E8A-4147-A177-3AD203B41FA5}">
                      <a16:colId xmlns="" xmlns:a16="http://schemas.microsoft.com/office/drawing/2014/main" val="20016"/>
                    </a:ext>
                  </a:extLst>
                </a:gridCol>
                <a:gridCol w="419100">
                  <a:extLst>
                    <a:ext uri="{9D8B030D-6E8A-4147-A177-3AD203B41FA5}">
                      <a16:colId xmlns="" xmlns:a16="http://schemas.microsoft.com/office/drawing/2014/main" val="20017"/>
                    </a:ext>
                  </a:extLst>
                </a:gridCol>
                <a:gridCol w="419100">
                  <a:extLst>
                    <a:ext uri="{9D8B030D-6E8A-4147-A177-3AD203B41FA5}">
                      <a16:colId xmlns="" xmlns:a16="http://schemas.microsoft.com/office/drawing/2014/main" val="20018"/>
                    </a:ext>
                  </a:extLst>
                </a:gridCol>
                <a:gridCol w="419100">
                  <a:extLst>
                    <a:ext uri="{9D8B030D-6E8A-4147-A177-3AD203B41FA5}">
                      <a16:colId xmlns="" xmlns:a16="http://schemas.microsoft.com/office/drawing/2014/main" val="20019"/>
                    </a:ext>
                  </a:extLst>
                </a:gridCol>
                <a:gridCol w="419100">
                  <a:extLst>
                    <a:ext uri="{9D8B030D-6E8A-4147-A177-3AD203B41FA5}">
                      <a16:colId xmlns="" xmlns:a16="http://schemas.microsoft.com/office/drawing/2014/main" val="20020"/>
                    </a:ext>
                  </a:extLst>
                </a:gridCol>
                <a:gridCol w="419100">
                  <a:extLst>
                    <a:ext uri="{9D8B030D-6E8A-4147-A177-3AD203B41FA5}">
                      <a16:colId xmlns="" xmlns:a16="http://schemas.microsoft.com/office/drawing/2014/main" val="20021"/>
                    </a:ext>
                  </a:extLst>
                </a:gridCol>
              </a:tblGrid>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0"/>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1"/>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2"/>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3"/>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4"/>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5"/>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6"/>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7"/>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8"/>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09"/>
                  </a:ext>
                </a:extLst>
              </a:tr>
              <a:tr h="454152">
                <a:tc>
                  <a:txBody>
                    <a:bodyPr/>
                    <a:lstStyle/>
                    <a:p>
                      <a:endParaRPr lang="en-GB" sz="2300" dirty="0"/>
                    </a:p>
                  </a:txBody>
                  <a:tcPr marL="100584" marR="100584" marT="51816" marB="51816">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tc>
                  <a:txBody>
                    <a:bodyPr/>
                    <a:lstStyle/>
                    <a:p>
                      <a:endParaRPr lang="en-GB" sz="2300" dirty="0"/>
                    </a:p>
                  </a:txBody>
                  <a:tcPr marL="100584" marR="100584" marT="51816" marB="51816">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D5D5"/>
                    </a:solidFill>
                  </a:tcPr>
                </a:tc>
                <a:extLst>
                  <a:ext uri="{0D108BD9-81ED-4DB2-BD59-A6C34878D82A}">
                    <a16:rowId xmlns="" xmlns:a16="http://schemas.microsoft.com/office/drawing/2014/main" val="10010"/>
                  </a:ext>
                </a:extLst>
              </a:tr>
            </a:tbl>
          </a:graphicData>
        </a:graphic>
      </p:graphicFrame>
      <p:sp>
        <p:nvSpPr>
          <p:cNvPr id="12" name="Content Placeholder 2"/>
          <p:cNvSpPr>
            <a:spLocks noGrp="1"/>
          </p:cNvSpPr>
          <p:nvPr>
            <p:ph idx="14"/>
          </p:nvPr>
        </p:nvSpPr>
        <p:spPr bwMode="white">
          <a:xfrm>
            <a:off x="411840" y="1721760"/>
            <a:ext cx="9234720" cy="4761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userDrawn="1">
            <p:ph type="title"/>
          </p:nvPr>
        </p:nvSpPr>
        <p:spPr/>
        <p:txBody>
          <a:bodyPr/>
          <a:lstStyle/>
          <a:p>
            <a:r>
              <a:rPr lang="en-US"/>
              <a:t>Click to edit Master title style</a:t>
            </a:r>
            <a:endParaRPr lang="en-US" dirty="0"/>
          </a:p>
        </p:txBody>
      </p:sp>
      <p:sp>
        <p:nvSpPr>
          <p:cNvPr id="5" name="Footer Placeholder 4"/>
          <p:cNvSpPr>
            <a:spLocks noGrp="1"/>
          </p:cNvSpPr>
          <p:nvPr userDrawn="1">
            <p:ph type="ftr" sz="quarter" idx="11"/>
          </p:nvPr>
        </p:nvSpPr>
        <p:spPr/>
        <p:txBody>
          <a:bodyPr/>
          <a:lstStyle/>
          <a:p>
            <a:endParaRPr lang="en-GB" dirty="0"/>
          </a:p>
        </p:txBody>
      </p:sp>
      <p:sp>
        <p:nvSpPr>
          <p:cNvPr id="6" name="Slide Number Placeholder 5"/>
          <p:cNvSpPr>
            <a:spLocks noGrp="1"/>
          </p:cNvSpPr>
          <p:nvPr userDrawn="1">
            <p:ph type="sldNum" sz="quarter" idx="12"/>
          </p:nvPr>
        </p:nvSpPr>
        <p:spPr/>
        <p:txBody>
          <a:bodyPr/>
          <a:lstStyle/>
          <a:p>
            <a:fld id="{523B482B-367B-4B05-AE4E-7266E7F2964D}" type="slidenum">
              <a:rPr lang="en-GB" smtClean="0"/>
              <a:pPr/>
              <a:t>‹#›</a:t>
            </a:fld>
            <a:endParaRPr lang="en-GB" dirty="0"/>
          </a:p>
        </p:txBody>
      </p:sp>
      <p:sp>
        <p:nvSpPr>
          <p:cNvPr id="73" name="Text Placeholder 7"/>
          <p:cNvSpPr>
            <a:spLocks noGrp="1"/>
          </p:cNvSpPr>
          <p:nvPr userDrawn="1">
            <p:ph type="body" sz="quarter" idx="13"/>
          </p:nvPr>
        </p:nvSpPr>
        <p:spPr>
          <a:xfrm>
            <a:off x="412115" y="1034555"/>
            <a:ext cx="9234170" cy="383520"/>
          </a:xfrm>
        </p:spPr>
        <p:txBody>
          <a:bodyPr/>
          <a:lstStyle>
            <a:lvl1pPr marL="0" indent="0">
              <a:lnSpc>
                <a:spcPct val="100000"/>
              </a:lnSpc>
              <a:spcBef>
                <a:spcPts val="0"/>
              </a:spcBef>
              <a:buFontTx/>
              <a:buNone/>
              <a:defRPr>
                <a:solidFill>
                  <a:srgbClr val="6D7174"/>
                </a:solidFill>
              </a:defRPr>
            </a:lvl1pPr>
          </a:lstStyle>
          <a:p>
            <a:pPr lvl="0"/>
            <a:r>
              <a:rPr lang="en-US"/>
              <a:t>Click to edit Master text styles</a:t>
            </a:r>
          </a:p>
        </p:txBody>
      </p:sp>
    </p:spTree>
    <p:extLst>
      <p:ext uri="{BB962C8B-B14F-4D97-AF65-F5344CB8AC3E}">
        <p14:creationId xmlns:p14="http://schemas.microsoft.com/office/powerpoint/2010/main" val="30327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NUL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4.jpe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40" y="408000"/>
            <a:ext cx="9234720" cy="518160"/>
          </a:xfrm>
          <a:prstGeom prst="rect">
            <a:avLst/>
          </a:prstGeom>
        </p:spPr>
        <p:txBody>
          <a:bodyPr vert="horz" lIns="0" tIns="0" rIns="0" bIns="0" rtlCol="0" anchor="b" anchorCtr="0">
            <a:norm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411840" y="1721760"/>
            <a:ext cx="9234720" cy="4761360"/>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3"/>
          </p:nvPr>
        </p:nvSpPr>
        <p:spPr>
          <a:xfrm>
            <a:off x="7326000" y="7384800"/>
            <a:ext cx="1900800" cy="175440"/>
          </a:xfrm>
          <a:prstGeom prst="rect">
            <a:avLst/>
          </a:prstGeom>
        </p:spPr>
        <p:txBody>
          <a:bodyPr vert="horz" lIns="0" tIns="0" rIns="0" bIns="0" rtlCol="0" anchor="b" anchorCtr="0"/>
          <a:lstStyle>
            <a:lvl1pPr algn="r">
              <a:defRPr sz="900">
                <a:solidFill>
                  <a:srgbClr val="6D7174"/>
                </a:solidFill>
              </a:defRPr>
            </a:lvl1pPr>
          </a:lstStyle>
          <a:p>
            <a:pPr defTabSz="1017514" fontAlgn="auto">
              <a:spcBef>
                <a:spcPts val="0"/>
              </a:spcBef>
              <a:spcAft>
                <a:spcPts val="0"/>
              </a:spcAft>
            </a:pPr>
            <a:endParaRPr lang="en-GB" dirty="0">
              <a:latin typeface="Arial Narrow"/>
            </a:endParaRPr>
          </a:p>
        </p:txBody>
      </p:sp>
      <p:sp>
        <p:nvSpPr>
          <p:cNvPr id="6" name="Slide Number Placeholder 5"/>
          <p:cNvSpPr>
            <a:spLocks noGrp="1"/>
          </p:cNvSpPr>
          <p:nvPr>
            <p:ph type="sldNum" sz="quarter" idx="4"/>
          </p:nvPr>
        </p:nvSpPr>
        <p:spPr>
          <a:xfrm>
            <a:off x="9349560" y="7384800"/>
            <a:ext cx="297000" cy="175440"/>
          </a:xfrm>
          <a:prstGeom prst="rect">
            <a:avLst/>
          </a:prstGeom>
        </p:spPr>
        <p:txBody>
          <a:bodyPr vert="horz" lIns="0" tIns="0" rIns="0" bIns="0" rtlCol="0" anchor="b" anchorCtr="0"/>
          <a:lstStyle>
            <a:lvl1pPr algn="r">
              <a:defRPr sz="900">
                <a:solidFill>
                  <a:srgbClr val="6D7174"/>
                </a:solidFill>
              </a:defRPr>
            </a:lvl1pPr>
          </a:lstStyle>
          <a:p>
            <a:pPr defTabSz="1017514" fontAlgn="auto">
              <a:spcBef>
                <a:spcPts val="0"/>
              </a:spcBef>
              <a:spcAft>
                <a:spcPts val="0"/>
              </a:spcAft>
            </a:pPr>
            <a:fld id="{523B482B-367B-4B05-AE4E-7266E7F2964D}" type="slidenum">
              <a:rPr lang="en-GB" smtClean="0">
                <a:latin typeface="Arial Narrow"/>
              </a:rPr>
              <a:pPr defTabSz="1017514" fontAlgn="auto">
                <a:spcBef>
                  <a:spcPts val="0"/>
                </a:spcBef>
                <a:spcAft>
                  <a:spcPts val="0"/>
                </a:spcAft>
              </a:pPr>
              <a:t>‹#›</a:t>
            </a:fld>
            <a:endParaRPr lang="en-GB" dirty="0">
              <a:latin typeface="Arial Narrow"/>
            </a:endParaRPr>
          </a:p>
        </p:txBody>
      </p:sp>
      <p:cxnSp>
        <p:nvCxnSpPr>
          <p:cNvPr id="8" name="Straight Connector 7"/>
          <p:cNvCxnSpPr/>
          <p:nvPr/>
        </p:nvCxnSpPr>
        <p:spPr>
          <a:xfrm>
            <a:off x="411840" y="6915600"/>
            <a:ext cx="9234720" cy="0"/>
          </a:xfrm>
          <a:prstGeom prst="line">
            <a:avLst/>
          </a:prstGeom>
          <a:ln w="6350">
            <a:solidFill>
              <a:srgbClr val="6D7174"/>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10058400" cy="7772400"/>
          </a:xfrm>
          <a:prstGeom prst="rect">
            <a:avLst/>
          </a:prstGeom>
          <a:noFill/>
          <a:ln w="6350">
            <a:solidFill>
              <a:srgbClr val="6D7174"/>
            </a:solidFill>
          </a:ln>
        </p:spPr>
        <p:style>
          <a:lnRef idx="2">
            <a:schemeClr val="accent1">
              <a:shade val="50000"/>
            </a:schemeClr>
          </a:lnRef>
          <a:fillRef idx="1">
            <a:schemeClr val="accent1"/>
          </a:fillRef>
          <a:effectRef idx="0">
            <a:schemeClr val="accent1"/>
          </a:effectRef>
          <a:fontRef idx="minor">
            <a:schemeClr val="lt1"/>
          </a:fontRef>
        </p:style>
        <p:txBody>
          <a:bodyPr lIns="101751" tIns="50877" rIns="101751" bIns="50877" rtlCol="0" anchor="ctr"/>
          <a:lstStyle/>
          <a:p>
            <a:pPr algn="ctr" defTabSz="1017514" fontAlgn="auto">
              <a:spcBef>
                <a:spcPts val="0"/>
              </a:spcBef>
              <a:spcAft>
                <a:spcPts val="0"/>
              </a:spcAft>
            </a:pPr>
            <a:endParaRPr lang="en-GB" sz="2000" dirty="0">
              <a:solidFill>
                <a:prstClr val="white"/>
              </a:solidFill>
            </a:endParaRPr>
          </a:p>
        </p:txBody>
      </p:sp>
      <p:pic>
        <p:nvPicPr>
          <p:cNvPr id="7" name="Picture 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60373" y="7152240"/>
            <a:ext cx="886201" cy="497760"/>
          </a:xfrm>
          <a:prstGeom prst="rect">
            <a:avLst/>
          </a:prstGeom>
        </p:spPr>
      </p:pic>
    </p:spTree>
    <p:extLst>
      <p:ext uri="{BB962C8B-B14F-4D97-AF65-F5344CB8AC3E}">
        <p14:creationId xmlns:p14="http://schemas.microsoft.com/office/powerpoint/2010/main" val="985147725"/>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 id="2147484428" r:id="rId13"/>
    <p:sldLayoutId id="2147484429" r:id="rId14"/>
    <p:sldLayoutId id="2147484430" r:id="rId15"/>
    <p:sldLayoutId id="2147484431" r:id="rId16"/>
    <p:sldLayoutId id="2147484432" r:id="rId17"/>
    <p:sldLayoutId id="2147484433" r:id="rId18"/>
    <p:sldLayoutId id="2147484434" r:id="rId19"/>
    <p:sldLayoutId id="2147484435" r:id="rId20"/>
    <p:sldLayoutId id="2147484436" r:id="rId21"/>
    <p:sldLayoutId id="2147484437" r:id="rId22"/>
    <p:sldLayoutId id="2147484438" r:id="rId23"/>
    <p:sldLayoutId id="2147484439" r:id="rId24"/>
    <p:sldLayoutId id="2147484440" r:id="rId25"/>
    <p:sldLayoutId id="2147484441" r:id="rId26"/>
    <p:sldLayoutId id="2147484442" r:id="rId27"/>
    <p:sldLayoutId id="2147484443" r:id="rId28"/>
    <p:sldLayoutId id="2147484444" r:id="rId29"/>
    <p:sldLayoutId id="2147484445" r:id="rId30"/>
    <p:sldLayoutId id="2147484446" r:id="rId31"/>
    <p:sldLayoutId id="2147484447" r:id="rId32"/>
    <p:sldLayoutId id="2147484448" r:id="rId33"/>
    <p:sldLayoutId id="2147484449" r:id="rId34"/>
    <p:sldLayoutId id="2147484450" r:id="rId35"/>
    <p:sldLayoutId id="2147484451" r:id="rId36"/>
    <p:sldLayoutId id="2147484452" r:id="rId37"/>
    <p:sldLayoutId id="2147484453" r:id="rId38"/>
    <p:sldLayoutId id="2147484454" r:id="rId39"/>
  </p:sldLayoutIdLst>
  <p:hf hdr="0" ftr="0" dt="0"/>
  <p:txStyles>
    <p:titleStyle>
      <a:lvl1pPr algn="l" defTabSz="1017514" rtl="0" eaLnBrk="1" latinLnBrk="0" hangingPunct="1">
        <a:lnSpc>
          <a:spcPct val="100000"/>
        </a:lnSpc>
        <a:spcBef>
          <a:spcPct val="0"/>
        </a:spcBef>
        <a:buNone/>
        <a:defRPr sz="3100" kern="1200">
          <a:solidFill>
            <a:srgbClr val="000000"/>
          </a:solidFill>
          <a:latin typeface="+mj-lt"/>
          <a:ea typeface="+mj-ea"/>
          <a:cs typeface="+mj-cs"/>
        </a:defRPr>
      </a:lvl1pPr>
    </p:titleStyle>
    <p:bodyStyle>
      <a:lvl1pPr marL="216321" indent="-216321" algn="l" defTabSz="1017514" rtl="0" eaLnBrk="1" latinLnBrk="0" hangingPunct="1">
        <a:lnSpc>
          <a:spcPct val="90000"/>
        </a:lnSpc>
        <a:spcBef>
          <a:spcPts val="1114"/>
        </a:spcBef>
        <a:buClr>
          <a:srgbClr val="BC141A"/>
        </a:buClr>
        <a:buFont typeface="Arial Narrow" panose="020B0606020202030204" pitchFamily="34" charset="0"/>
        <a:buChar char="•"/>
        <a:defRPr sz="2000" kern="1200">
          <a:solidFill>
            <a:schemeClr val="tx1"/>
          </a:solidFill>
          <a:latin typeface="+mn-lt"/>
          <a:ea typeface="+mn-ea"/>
          <a:cs typeface="+mn-cs"/>
        </a:defRPr>
      </a:lvl1pPr>
      <a:lvl2pPr marL="416617" indent="-192286" algn="l" defTabSz="1017514" rtl="0" eaLnBrk="1" latinLnBrk="0" hangingPunct="1">
        <a:lnSpc>
          <a:spcPct val="95000"/>
        </a:lnSpc>
        <a:spcBef>
          <a:spcPts val="669"/>
        </a:spcBef>
        <a:buClr>
          <a:srgbClr val="BC141A"/>
        </a:buClr>
        <a:buFont typeface="Arial Narrow" panose="020B0606020202030204" pitchFamily="34" charset="0"/>
        <a:buChar char="-"/>
        <a:defRPr sz="2000" kern="1200">
          <a:solidFill>
            <a:schemeClr val="tx1"/>
          </a:solidFill>
          <a:latin typeface="+mn-lt"/>
          <a:ea typeface="+mn-ea"/>
          <a:cs typeface="+mn-cs"/>
        </a:defRPr>
      </a:lvl2pPr>
      <a:lvl3pPr marL="588884" indent="-172258" algn="l" defTabSz="1017514" rtl="0" eaLnBrk="1" latinLnBrk="0" hangingPunct="1">
        <a:lnSpc>
          <a:spcPct val="95000"/>
        </a:lnSpc>
        <a:spcBef>
          <a:spcPts val="669"/>
        </a:spcBef>
        <a:buClr>
          <a:srgbClr val="BC141A"/>
        </a:buClr>
        <a:buFont typeface="Arial Narrow" panose="020B0606020202030204" pitchFamily="34" charset="0"/>
        <a:buChar char="-"/>
        <a:defRPr sz="1800" kern="1200">
          <a:solidFill>
            <a:schemeClr val="tx1"/>
          </a:solidFill>
          <a:latin typeface="+mn-lt"/>
          <a:ea typeface="+mn-ea"/>
          <a:cs typeface="+mn-cs"/>
        </a:defRPr>
      </a:lvl3pPr>
      <a:lvl4pPr marL="773152" indent="-184276" algn="l" defTabSz="1017514" rtl="0" eaLnBrk="1" latinLnBrk="0" hangingPunct="1">
        <a:lnSpc>
          <a:spcPct val="95000"/>
        </a:lnSpc>
        <a:spcBef>
          <a:spcPts val="669"/>
        </a:spcBef>
        <a:buClr>
          <a:srgbClr val="BC141A"/>
        </a:buClr>
        <a:buFont typeface="Arial Narrow" panose="020B0606020202030204" pitchFamily="34" charset="0"/>
        <a:buChar char="-"/>
        <a:defRPr sz="1800" kern="1200">
          <a:solidFill>
            <a:schemeClr val="tx1"/>
          </a:solidFill>
          <a:latin typeface="+mn-lt"/>
          <a:ea typeface="+mn-ea"/>
          <a:cs typeface="+mn-cs"/>
        </a:defRPr>
      </a:lvl4pPr>
      <a:lvl5pPr marL="925379" indent="-152226" algn="l" defTabSz="1017514" rtl="0" eaLnBrk="1" latinLnBrk="0" hangingPunct="1">
        <a:lnSpc>
          <a:spcPct val="95000"/>
        </a:lnSpc>
        <a:spcBef>
          <a:spcPts val="891"/>
        </a:spcBef>
        <a:buClr>
          <a:srgbClr val="BC141A"/>
        </a:buClr>
        <a:buFont typeface="Arial Narrow" panose="020B0606020202030204" pitchFamily="34" charset="0"/>
        <a:buChar char="-"/>
        <a:defRPr sz="1600" kern="1200">
          <a:solidFill>
            <a:schemeClr val="tx1"/>
          </a:solidFill>
          <a:latin typeface="+mn-lt"/>
          <a:ea typeface="+mn-ea"/>
          <a:cs typeface="+mn-cs"/>
        </a:defRPr>
      </a:lvl5pPr>
      <a:lvl6pPr marL="2798166" indent="-254381" algn="l" defTabSz="1017514"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6pPr>
      <a:lvl7pPr marL="3306924" indent="-254381" algn="l" defTabSz="1017514"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7pPr>
      <a:lvl8pPr marL="3815680" indent="-254381" algn="l" defTabSz="1017514"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8pPr>
      <a:lvl9pPr marL="4324435" indent="-254381" algn="l" defTabSz="1017514"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17514" rtl="0" eaLnBrk="1" latinLnBrk="0" hangingPunct="1">
        <a:defRPr sz="2000" kern="1200">
          <a:solidFill>
            <a:schemeClr val="tx1"/>
          </a:solidFill>
          <a:latin typeface="+mn-lt"/>
          <a:ea typeface="+mn-ea"/>
          <a:cs typeface="+mn-cs"/>
        </a:defRPr>
      </a:lvl1pPr>
      <a:lvl2pPr marL="508759" algn="l" defTabSz="1017514" rtl="0" eaLnBrk="1" latinLnBrk="0" hangingPunct="1">
        <a:defRPr sz="2000" kern="1200">
          <a:solidFill>
            <a:schemeClr val="tx1"/>
          </a:solidFill>
          <a:latin typeface="+mn-lt"/>
          <a:ea typeface="+mn-ea"/>
          <a:cs typeface="+mn-cs"/>
        </a:defRPr>
      </a:lvl2pPr>
      <a:lvl3pPr marL="1017514" algn="l" defTabSz="1017514" rtl="0" eaLnBrk="1" latinLnBrk="0" hangingPunct="1">
        <a:defRPr sz="2000" kern="1200">
          <a:solidFill>
            <a:schemeClr val="tx1"/>
          </a:solidFill>
          <a:latin typeface="+mn-lt"/>
          <a:ea typeface="+mn-ea"/>
          <a:cs typeface="+mn-cs"/>
        </a:defRPr>
      </a:lvl3pPr>
      <a:lvl4pPr marL="1526273" algn="l" defTabSz="1017514" rtl="0" eaLnBrk="1" latinLnBrk="0" hangingPunct="1">
        <a:defRPr sz="2000" kern="1200">
          <a:solidFill>
            <a:schemeClr val="tx1"/>
          </a:solidFill>
          <a:latin typeface="+mn-lt"/>
          <a:ea typeface="+mn-ea"/>
          <a:cs typeface="+mn-cs"/>
        </a:defRPr>
      </a:lvl4pPr>
      <a:lvl5pPr marL="2035029" algn="l" defTabSz="1017514" rtl="0" eaLnBrk="1" latinLnBrk="0" hangingPunct="1">
        <a:defRPr sz="2000" kern="1200">
          <a:solidFill>
            <a:schemeClr val="tx1"/>
          </a:solidFill>
          <a:latin typeface="+mn-lt"/>
          <a:ea typeface="+mn-ea"/>
          <a:cs typeface="+mn-cs"/>
        </a:defRPr>
      </a:lvl5pPr>
      <a:lvl6pPr marL="2543789" algn="l" defTabSz="1017514" rtl="0" eaLnBrk="1" latinLnBrk="0" hangingPunct="1">
        <a:defRPr sz="2000" kern="1200">
          <a:solidFill>
            <a:schemeClr val="tx1"/>
          </a:solidFill>
          <a:latin typeface="+mn-lt"/>
          <a:ea typeface="+mn-ea"/>
          <a:cs typeface="+mn-cs"/>
        </a:defRPr>
      </a:lvl6pPr>
      <a:lvl7pPr marL="3052543" algn="l" defTabSz="1017514" rtl="0" eaLnBrk="1" latinLnBrk="0" hangingPunct="1">
        <a:defRPr sz="2000" kern="1200">
          <a:solidFill>
            <a:schemeClr val="tx1"/>
          </a:solidFill>
          <a:latin typeface="+mn-lt"/>
          <a:ea typeface="+mn-ea"/>
          <a:cs typeface="+mn-cs"/>
        </a:defRPr>
      </a:lvl7pPr>
      <a:lvl8pPr marL="3561303" algn="l" defTabSz="1017514" rtl="0" eaLnBrk="1" latinLnBrk="0" hangingPunct="1">
        <a:defRPr sz="2000" kern="1200">
          <a:solidFill>
            <a:schemeClr val="tx1"/>
          </a:solidFill>
          <a:latin typeface="+mn-lt"/>
          <a:ea typeface="+mn-ea"/>
          <a:cs typeface="+mn-cs"/>
        </a:defRPr>
      </a:lvl8pPr>
      <a:lvl9pPr marL="4070058" algn="l" defTabSz="1017514" rtl="0" eaLnBrk="1" latinLnBrk="0" hangingPunct="1">
        <a:defRPr sz="2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6678507"/>
            <a:ext cx="10058400" cy="109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7" name="Rectangle 36"/>
          <p:cNvSpPr>
            <a:spLocks noGrp="1" noChangeArrowheads="1"/>
          </p:cNvSpPr>
          <p:nvPr>
            <p:ph type="body" idx="1"/>
          </p:nvPr>
        </p:nvSpPr>
        <p:spPr bwMode="auto">
          <a:xfrm>
            <a:off x="672307" y="1813560"/>
            <a:ext cx="8713788" cy="492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46508" name="Rectangle 44"/>
          <p:cNvSpPr>
            <a:spLocks noGrp="1" noChangeArrowheads="1"/>
          </p:cNvSpPr>
          <p:nvPr>
            <p:ph type="sldNum" sz="quarter" idx="4"/>
          </p:nvPr>
        </p:nvSpPr>
        <p:spPr bwMode="auto">
          <a:xfrm>
            <a:off x="9386094" y="7383781"/>
            <a:ext cx="396398" cy="176318"/>
          </a:xfrm>
          <a:prstGeom prst="rect">
            <a:avLst/>
          </a:prstGeom>
          <a:noFill/>
          <a:ln>
            <a:noFill/>
          </a:ln>
          <a:effectLst/>
          <a:extLst/>
        </p:spPr>
        <p:txBody>
          <a:bodyPr vert="horz" wrap="square" lIns="0" tIns="0" rIns="0" bIns="0" numCol="1" anchor="b" anchorCtr="0" compatLnSpc="1">
            <a:prstTxWarp prst="textNoShape">
              <a:avLst/>
            </a:prstTxWarp>
          </a:bodyPr>
          <a:lstStyle>
            <a:lvl1pPr algn="r">
              <a:defRPr sz="990">
                <a:solidFill>
                  <a:srgbClr val="000000"/>
                </a:solidFill>
                <a:latin typeface="Arial" charset="0"/>
                <a:cs typeface="+mn-cs"/>
              </a:defRPr>
            </a:lvl1pPr>
          </a:lstStyle>
          <a:p>
            <a:pPr fontAlgn="base">
              <a:spcBef>
                <a:spcPct val="0"/>
              </a:spcBef>
              <a:spcAft>
                <a:spcPct val="0"/>
              </a:spcAft>
              <a:defRPr/>
            </a:pPr>
            <a:fld id="{4BA96BE9-C930-4717-B588-2D895F0486C2}" type="slidenum">
              <a:rPr lang="en-US"/>
              <a:pPr fontAlgn="base">
                <a:spcBef>
                  <a:spcPct val="0"/>
                </a:spcBef>
                <a:spcAft>
                  <a:spcPct val="0"/>
                </a:spcAft>
                <a:defRPr/>
              </a:pPr>
              <a:t>‹#›</a:t>
            </a:fld>
            <a:endParaRPr lang="en-US"/>
          </a:p>
        </p:txBody>
      </p:sp>
      <p:sp>
        <p:nvSpPr>
          <p:cNvPr id="1029" name="Rectangle 60"/>
          <p:cNvSpPr>
            <a:spLocks noGrp="1" noChangeArrowheads="1"/>
          </p:cNvSpPr>
          <p:nvPr>
            <p:ph type="title"/>
          </p:nvPr>
        </p:nvSpPr>
        <p:spPr bwMode="auto">
          <a:xfrm>
            <a:off x="672307" y="406612"/>
            <a:ext cx="8713788"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446541" name="Rectangle 77"/>
          <p:cNvSpPr>
            <a:spLocks noGrp="1" noChangeArrowheads="1"/>
          </p:cNvSpPr>
          <p:nvPr>
            <p:ph type="dt" sz="half" idx="2"/>
          </p:nvPr>
        </p:nvSpPr>
        <p:spPr bwMode="auto">
          <a:xfrm>
            <a:off x="7405847" y="7383781"/>
            <a:ext cx="1899920" cy="176318"/>
          </a:xfrm>
          <a:prstGeom prst="rect">
            <a:avLst/>
          </a:prstGeom>
          <a:noFill/>
          <a:ln>
            <a:noFill/>
          </a:ln>
          <a:effectLst/>
          <a:extLst/>
        </p:spPr>
        <p:txBody>
          <a:bodyPr vert="horz" wrap="square" lIns="0" tIns="0" rIns="0" bIns="0" numCol="1" anchor="b" anchorCtr="0" compatLnSpc="1">
            <a:prstTxWarp prst="textNoShape">
              <a:avLst/>
            </a:prstTxWarp>
          </a:bodyPr>
          <a:lstStyle>
            <a:lvl1pPr>
              <a:defRPr sz="990">
                <a:solidFill>
                  <a:srgbClr val="000000"/>
                </a:solidFill>
                <a:latin typeface="Arial" charset="0"/>
                <a:cs typeface="+mn-cs"/>
              </a:defRPr>
            </a:lvl1pPr>
          </a:lstStyle>
          <a:p>
            <a:pPr fontAlgn="base">
              <a:spcBef>
                <a:spcPct val="0"/>
              </a:spcBef>
              <a:spcAft>
                <a:spcPct val="0"/>
              </a:spcAft>
              <a:defRPr/>
            </a:pPr>
            <a:r>
              <a:rPr lang="en-US"/>
              <a:t>Month 00, 2002</a:t>
            </a:r>
          </a:p>
        </p:txBody>
      </p:sp>
      <p:pic>
        <p:nvPicPr>
          <p:cNvPr id="1031" name="Picture 2" descr="C:\Users\wayne.gearey\AppData\Local\Microsoft\Windows\Temporary Internet Files\Content.Outlook\5XLC9KGS\image002 (2).jpg"/>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689769" y="6982567"/>
            <a:ext cx="1157763" cy="55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000946"/>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 id="2147484469" r:id="rId13"/>
    <p:sldLayoutId id="2147484470" r:id="rId14"/>
    <p:sldLayoutId id="2147484471" r:id="rId15"/>
    <p:sldLayoutId id="2147484472" r:id="rId16"/>
    <p:sldLayoutId id="2147484473" r:id="rId17"/>
    <p:sldLayoutId id="2147484474" r:id="rId18"/>
  </p:sldLayoutIdLst>
  <p:transition/>
  <p:txStyles>
    <p:titleStyle>
      <a:lvl1pPr algn="l" rtl="0" eaLnBrk="0" fontAlgn="base" hangingPunct="0">
        <a:spcBef>
          <a:spcPct val="0"/>
        </a:spcBef>
        <a:spcAft>
          <a:spcPct val="0"/>
        </a:spcAft>
        <a:defRPr sz="3190">
          <a:solidFill>
            <a:schemeClr val="tx1"/>
          </a:solidFill>
          <a:latin typeface="+mj-lt"/>
          <a:ea typeface="+mj-ea"/>
          <a:cs typeface="+mj-cs"/>
        </a:defRPr>
      </a:lvl1pPr>
      <a:lvl2pPr algn="l" rtl="0" eaLnBrk="0" fontAlgn="base" hangingPunct="0">
        <a:spcBef>
          <a:spcPct val="0"/>
        </a:spcBef>
        <a:spcAft>
          <a:spcPct val="0"/>
        </a:spcAft>
        <a:defRPr sz="3190">
          <a:solidFill>
            <a:schemeClr val="tx1"/>
          </a:solidFill>
          <a:latin typeface="Times New Roman" pitchFamily="18" charset="0"/>
        </a:defRPr>
      </a:lvl2pPr>
      <a:lvl3pPr algn="l" rtl="0" eaLnBrk="0" fontAlgn="base" hangingPunct="0">
        <a:spcBef>
          <a:spcPct val="0"/>
        </a:spcBef>
        <a:spcAft>
          <a:spcPct val="0"/>
        </a:spcAft>
        <a:defRPr sz="3190">
          <a:solidFill>
            <a:schemeClr val="tx1"/>
          </a:solidFill>
          <a:latin typeface="Times New Roman" pitchFamily="18" charset="0"/>
        </a:defRPr>
      </a:lvl3pPr>
      <a:lvl4pPr algn="l" rtl="0" eaLnBrk="0" fontAlgn="base" hangingPunct="0">
        <a:spcBef>
          <a:spcPct val="0"/>
        </a:spcBef>
        <a:spcAft>
          <a:spcPct val="0"/>
        </a:spcAft>
        <a:defRPr sz="3190">
          <a:solidFill>
            <a:schemeClr val="tx1"/>
          </a:solidFill>
          <a:latin typeface="Times New Roman" pitchFamily="18" charset="0"/>
        </a:defRPr>
      </a:lvl4pPr>
      <a:lvl5pPr algn="l" rtl="0" eaLnBrk="0" fontAlgn="base" hangingPunct="0">
        <a:spcBef>
          <a:spcPct val="0"/>
        </a:spcBef>
        <a:spcAft>
          <a:spcPct val="0"/>
        </a:spcAft>
        <a:defRPr sz="3190">
          <a:solidFill>
            <a:schemeClr val="tx1"/>
          </a:solidFill>
          <a:latin typeface="Times New Roman" pitchFamily="18" charset="0"/>
        </a:defRPr>
      </a:lvl5pPr>
      <a:lvl6pPr marL="502844" algn="l" rtl="0" eaLnBrk="1" fontAlgn="base" hangingPunct="1">
        <a:spcBef>
          <a:spcPct val="0"/>
        </a:spcBef>
        <a:spcAft>
          <a:spcPct val="0"/>
        </a:spcAft>
        <a:defRPr sz="3190">
          <a:solidFill>
            <a:schemeClr val="tx1"/>
          </a:solidFill>
          <a:latin typeface="Times New Roman" pitchFamily="18" charset="0"/>
        </a:defRPr>
      </a:lvl6pPr>
      <a:lvl7pPr marL="1005689" algn="l" rtl="0" eaLnBrk="1" fontAlgn="base" hangingPunct="1">
        <a:spcBef>
          <a:spcPct val="0"/>
        </a:spcBef>
        <a:spcAft>
          <a:spcPct val="0"/>
        </a:spcAft>
        <a:defRPr sz="3190">
          <a:solidFill>
            <a:schemeClr val="tx1"/>
          </a:solidFill>
          <a:latin typeface="Times New Roman" pitchFamily="18" charset="0"/>
        </a:defRPr>
      </a:lvl7pPr>
      <a:lvl8pPr marL="1508533" algn="l" rtl="0" eaLnBrk="1" fontAlgn="base" hangingPunct="1">
        <a:spcBef>
          <a:spcPct val="0"/>
        </a:spcBef>
        <a:spcAft>
          <a:spcPct val="0"/>
        </a:spcAft>
        <a:defRPr sz="3190">
          <a:solidFill>
            <a:schemeClr val="tx1"/>
          </a:solidFill>
          <a:latin typeface="Times New Roman" pitchFamily="18" charset="0"/>
        </a:defRPr>
      </a:lvl8pPr>
      <a:lvl9pPr marL="2011379" algn="l" rtl="0" eaLnBrk="1" fontAlgn="base" hangingPunct="1">
        <a:spcBef>
          <a:spcPct val="0"/>
        </a:spcBef>
        <a:spcAft>
          <a:spcPct val="0"/>
        </a:spcAft>
        <a:defRPr sz="3190">
          <a:solidFill>
            <a:schemeClr val="tx1"/>
          </a:solidFill>
          <a:latin typeface="Times New Roman" pitchFamily="18" charset="0"/>
        </a:defRPr>
      </a:lvl9pPr>
    </p:titleStyle>
    <p:bodyStyle>
      <a:lvl1pPr marL="213043" indent="-213043" algn="l" rtl="0" eaLnBrk="0" fontAlgn="base" hangingPunct="0">
        <a:spcBef>
          <a:spcPct val="50000"/>
        </a:spcBef>
        <a:spcAft>
          <a:spcPct val="0"/>
        </a:spcAft>
        <a:buClr>
          <a:schemeClr val="tx1"/>
        </a:buClr>
        <a:buFont typeface="Times New Roman" pitchFamily="18" charset="0"/>
        <a:buChar char="•"/>
        <a:defRPr sz="2310">
          <a:solidFill>
            <a:schemeClr val="tx1"/>
          </a:solidFill>
          <a:latin typeface="+mn-lt"/>
          <a:ea typeface="+mn-ea"/>
          <a:cs typeface="+mn-cs"/>
        </a:defRPr>
      </a:lvl1pPr>
      <a:lvl2pPr marL="384175" indent="-167640" algn="l" rtl="0" eaLnBrk="0" fontAlgn="base" hangingPunct="0">
        <a:spcBef>
          <a:spcPct val="30000"/>
        </a:spcBef>
        <a:spcAft>
          <a:spcPct val="0"/>
        </a:spcAft>
        <a:buClr>
          <a:schemeClr val="tx1"/>
        </a:buClr>
        <a:buFont typeface="Times New Roman" pitchFamily="18" charset="0"/>
        <a:buChar char="-"/>
        <a:defRPr sz="2200">
          <a:solidFill>
            <a:schemeClr val="tx1"/>
          </a:solidFill>
          <a:latin typeface="+mn-lt"/>
        </a:defRPr>
      </a:lvl2pPr>
      <a:lvl3pPr marL="555308" indent="-167640" algn="l" rtl="0" eaLnBrk="0" fontAlgn="base" hangingPunct="0">
        <a:spcBef>
          <a:spcPct val="30000"/>
        </a:spcBef>
        <a:spcAft>
          <a:spcPct val="0"/>
        </a:spcAft>
        <a:buClr>
          <a:schemeClr val="tx1"/>
        </a:buClr>
        <a:buFont typeface="Times New Roman" pitchFamily="18" charset="0"/>
        <a:buChar char="-"/>
        <a:defRPr>
          <a:solidFill>
            <a:schemeClr val="tx1"/>
          </a:solidFill>
          <a:latin typeface="+mn-lt"/>
        </a:defRPr>
      </a:lvl3pPr>
      <a:lvl4pPr marL="726440" indent="-167640" algn="l" rtl="0" eaLnBrk="0" fontAlgn="base" hangingPunct="0">
        <a:spcBef>
          <a:spcPct val="30000"/>
        </a:spcBef>
        <a:spcAft>
          <a:spcPct val="0"/>
        </a:spcAft>
        <a:buClr>
          <a:schemeClr val="tx1"/>
        </a:buClr>
        <a:buFont typeface="Times New Roman" pitchFamily="18" charset="0"/>
        <a:buChar char="-"/>
        <a:defRPr sz="1760">
          <a:solidFill>
            <a:schemeClr val="tx1"/>
          </a:solidFill>
          <a:latin typeface="+mn-lt"/>
        </a:defRPr>
      </a:lvl4pPr>
      <a:lvl5pPr marL="876618" indent="-146685" algn="l" rtl="0" eaLnBrk="0" fontAlgn="base" hangingPunct="0">
        <a:spcBef>
          <a:spcPct val="30000"/>
        </a:spcBef>
        <a:spcAft>
          <a:spcPct val="0"/>
        </a:spcAft>
        <a:buClr>
          <a:schemeClr val="tx1"/>
        </a:buClr>
        <a:buFont typeface="Times New Roman" pitchFamily="18" charset="0"/>
        <a:buChar char="-"/>
        <a:defRPr sz="1540">
          <a:solidFill>
            <a:schemeClr val="tx1"/>
          </a:solidFill>
          <a:latin typeface="+mn-lt"/>
        </a:defRPr>
      </a:lvl5pPr>
      <a:lvl6pPr marL="1381076" indent="-148411" algn="l" rtl="0" eaLnBrk="1" fontAlgn="base" hangingPunct="1">
        <a:spcBef>
          <a:spcPct val="30000"/>
        </a:spcBef>
        <a:spcAft>
          <a:spcPct val="0"/>
        </a:spcAft>
        <a:buClr>
          <a:schemeClr val="tx1"/>
        </a:buClr>
        <a:buFont typeface="Times New Roman" pitchFamily="18" charset="0"/>
        <a:buChar char="-"/>
        <a:defRPr sz="1540">
          <a:solidFill>
            <a:schemeClr val="tx1"/>
          </a:solidFill>
          <a:latin typeface="+mn-lt"/>
        </a:defRPr>
      </a:lvl6pPr>
      <a:lvl7pPr marL="1883922" indent="-148411" algn="l" rtl="0" eaLnBrk="1" fontAlgn="base" hangingPunct="1">
        <a:spcBef>
          <a:spcPct val="30000"/>
        </a:spcBef>
        <a:spcAft>
          <a:spcPct val="0"/>
        </a:spcAft>
        <a:buClr>
          <a:schemeClr val="tx1"/>
        </a:buClr>
        <a:buFont typeface="Times New Roman" pitchFamily="18" charset="0"/>
        <a:buChar char="-"/>
        <a:defRPr sz="1540">
          <a:solidFill>
            <a:schemeClr val="tx1"/>
          </a:solidFill>
          <a:latin typeface="+mn-lt"/>
        </a:defRPr>
      </a:lvl7pPr>
      <a:lvl8pPr marL="2386766" indent="-148411" algn="l" rtl="0" eaLnBrk="1" fontAlgn="base" hangingPunct="1">
        <a:spcBef>
          <a:spcPct val="30000"/>
        </a:spcBef>
        <a:spcAft>
          <a:spcPct val="0"/>
        </a:spcAft>
        <a:buClr>
          <a:schemeClr val="tx1"/>
        </a:buClr>
        <a:buFont typeface="Times New Roman" pitchFamily="18" charset="0"/>
        <a:buChar char="-"/>
        <a:defRPr sz="1540">
          <a:solidFill>
            <a:schemeClr val="tx1"/>
          </a:solidFill>
          <a:latin typeface="+mn-lt"/>
        </a:defRPr>
      </a:lvl8pPr>
      <a:lvl9pPr marL="2889611" indent="-148411" algn="l" rtl="0" eaLnBrk="1" fontAlgn="base" hangingPunct="1">
        <a:spcBef>
          <a:spcPct val="30000"/>
        </a:spcBef>
        <a:spcAft>
          <a:spcPct val="0"/>
        </a:spcAft>
        <a:buClr>
          <a:schemeClr val="tx1"/>
        </a:buClr>
        <a:buFont typeface="Times New Roman" pitchFamily="18" charset="0"/>
        <a:buChar char="-"/>
        <a:defRPr sz="1540">
          <a:solidFill>
            <a:schemeClr val="tx1"/>
          </a:solidFill>
          <a:latin typeface="+mn-lt"/>
        </a:defRPr>
      </a:lvl9pPr>
    </p:bodyStyle>
    <p:otherStyle>
      <a:defPPr>
        <a:defRPr lang="en-US"/>
      </a:defPPr>
      <a:lvl1pPr marL="0" algn="l" defTabSz="1005689" rtl="0" eaLnBrk="1" latinLnBrk="0" hangingPunct="1">
        <a:defRPr sz="2090" kern="1200">
          <a:solidFill>
            <a:schemeClr val="tx1"/>
          </a:solidFill>
          <a:latin typeface="+mn-lt"/>
          <a:ea typeface="+mn-ea"/>
          <a:cs typeface="+mn-cs"/>
        </a:defRPr>
      </a:lvl1pPr>
      <a:lvl2pPr marL="502844" algn="l" defTabSz="1005689" rtl="0" eaLnBrk="1" latinLnBrk="0" hangingPunct="1">
        <a:defRPr sz="2090" kern="1200">
          <a:solidFill>
            <a:schemeClr val="tx1"/>
          </a:solidFill>
          <a:latin typeface="+mn-lt"/>
          <a:ea typeface="+mn-ea"/>
          <a:cs typeface="+mn-cs"/>
        </a:defRPr>
      </a:lvl2pPr>
      <a:lvl3pPr marL="1005689" algn="l" defTabSz="1005689" rtl="0" eaLnBrk="1" latinLnBrk="0" hangingPunct="1">
        <a:defRPr sz="2090" kern="1200">
          <a:solidFill>
            <a:schemeClr val="tx1"/>
          </a:solidFill>
          <a:latin typeface="+mn-lt"/>
          <a:ea typeface="+mn-ea"/>
          <a:cs typeface="+mn-cs"/>
        </a:defRPr>
      </a:lvl3pPr>
      <a:lvl4pPr marL="1508533" algn="l" defTabSz="1005689" rtl="0" eaLnBrk="1" latinLnBrk="0" hangingPunct="1">
        <a:defRPr sz="2090" kern="1200">
          <a:solidFill>
            <a:schemeClr val="tx1"/>
          </a:solidFill>
          <a:latin typeface="+mn-lt"/>
          <a:ea typeface="+mn-ea"/>
          <a:cs typeface="+mn-cs"/>
        </a:defRPr>
      </a:lvl4pPr>
      <a:lvl5pPr marL="2011379" algn="l" defTabSz="1005689" rtl="0" eaLnBrk="1" latinLnBrk="0" hangingPunct="1">
        <a:defRPr sz="2090" kern="1200">
          <a:solidFill>
            <a:schemeClr val="tx1"/>
          </a:solidFill>
          <a:latin typeface="+mn-lt"/>
          <a:ea typeface="+mn-ea"/>
          <a:cs typeface="+mn-cs"/>
        </a:defRPr>
      </a:lvl5pPr>
      <a:lvl6pPr marL="2514223" algn="l" defTabSz="1005689" rtl="0" eaLnBrk="1" latinLnBrk="0" hangingPunct="1">
        <a:defRPr sz="2090" kern="1200">
          <a:solidFill>
            <a:schemeClr val="tx1"/>
          </a:solidFill>
          <a:latin typeface="+mn-lt"/>
          <a:ea typeface="+mn-ea"/>
          <a:cs typeface="+mn-cs"/>
        </a:defRPr>
      </a:lvl6pPr>
      <a:lvl7pPr marL="3017068" algn="l" defTabSz="1005689" rtl="0" eaLnBrk="1" latinLnBrk="0" hangingPunct="1">
        <a:defRPr sz="2090" kern="1200">
          <a:solidFill>
            <a:schemeClr val="tx1"/>
          </a:solidFill>
          <a:latin typeface="+mn-lt"/>
          <a:ea typeface="+mn-ea"/>
          <a:cs typeface="+mn-cs"/>
        </a:defRPr>
      </a:lvl7pPr>
      <a:lvl8pPr marL="3519912" algn="l" defTabSz="1005689" rtl="0" eaLnBrk="1" latinLnBrk="0" hangingPunct="1">
        <a:defRPr sz="2090" kern="1200">
          <a:solidFill>
            <a:schemeClr val="tx1"/>
          </a:solidFill>
          <a:latin typeface="+mn-lt"/>
          <a:ea typeface="+mn-ea"/>
          <a:cs typeface="+mn-cs"/>
        </a:defRPr>
      </a:lvl8pPr>
      <a:lvl9pPr marL="4022756" algn="l" defTabSz="1005689" rtl="0" eaLnBrk="1" latinLnBrk="0" hangingPunct="1">
        <a:defRPr sz="20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ncbi.nlm.nih.gov/pubmed/?term=Schaefer-McDaniel%20N%5bAuthor%5d&amp;cauthor=true&amp;cauthor_uid=19883966" TargetMode="External"/><Relationship Id="rId7" Type="http://schemas.openxmlformats.org/officeDocument/2006/relationships/image" Target="../media/image1.jpeg"/><Relationship Id="rId2" Type="http://schemas.openxmlformats.org/officeDocument/2006/relationships/hyperlink" Target="http://www.ncbi.nlm.nih.gov/pubmed/19883966" TargetMode="External"/><Relationship Id="rId1" Type="http://schemas.openxmlformats.org/officeDocument/2006/relationships/slideLayout" Target="../slideLayouts/slideLayout8.xml"/><Relationship Id="rId6" Type="http://schemas.openxmlformats.org/officeDocument/2006/relationships/hyperlink" Target="http://www.ncbi.nlm.nih.gov/pubmed/?term=Gearey%20W%5bAuthor%5d&amp;cauthor=true&amp;cauthor_uid=19883966" TargetMode="External"/><Relationship Id="rId5" Type="http://schemas.openxmlformats.org/officeDocument/2006/relationships/hyperlink" Target="http://www.ncbi.nlm.nih.gov/pubmed/?term=O'Campo%20P%5bAuthor%5d&amp;cauthor=true&amp;cauthor_uid=19883966" TargetMode="External"/><Relationship Id="rId4" Type="http://schemas.openxmlformats.org/officeDocument/2006/relationships/hyperlink" Target="http://www.ncbi.nlm.nih.gov/pubmed/?term=Caughy%20MO%5bAuthor%5d&amp;cauthor=true&amp;cauthor_uid=19883966"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iliconangle.com/blog/2011/08/22/more-mobile-users-are-willing-to-sacrifice-location-privacy-for-better-deals/location-based-pin/" TargetMode="Externa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37.xml"/><Relationship Id="rId5" Type="http://schemas.openxmlformats.org/officeDocument/2006/relationships/image" Target="../media/image49.emf"/><Relationship Id="rId4" Type="http://schemas.openxmlformats.org/officeDocument/2006/relationships/image" Target="../media/image4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15.pn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5.jp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en.wikipedia.org/wiki/Choropleth_map" TargetMode="External"/><Relationship Id="rId1" Type="http://schemas.openxmlformats.org/officeDocument/2006/relationships/slideLayout" Target="../slideLayouts/slideLayout39.xml"/><Relationship Id="rId5" Type="http://schemas.openxmlformats.org/officeDocument/2006/relationships/image" Target="../media/image1.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2" descr="Globe%20puzzle%20red"/>
          <p:cNvPicPr>
            <a:picLocks noChangeAspect="1" noChangeArrowheads="1"/>
          </p:cNvPicPr>
          <p:nvPr/>
        </p:nvPicPr>
        <p:blipFill>
          <a:blip r:embed="rId3" cstate="print"/>
          <a:srcRect/>
          <a:stretch>
            <a:fillRect/>
          </a:stretch>
        </p:blipFill>
        <p:spPr bwMode="auto">
          <a:xfrm>
            <a:off x="2408238" y="2914650"/>
            <a:ext cx="7650162" cy="4857750"/>
          </a:xfrm>
          <a:prstGeom prst="rect">
            <a:avLst/>
          </a:prstGeom>
          <a:noFill/>
          <a:ln w="9525">
            <a:noFill/>
            <a:miter lim="800000"/>
            <a:headEnd/>
            <a:tailEnd/>
          </a:ln>
        </p:spPr>
      </p:pic>
      <p:sp>
        <p:nvSpPr>
          <p:cNvPr id="5123" name="Rectangle 29"/>
          <p:cNvSpPr>
            <a:spLocks noGrp="1" noChangeArrowheads="1"/>
          </p:cNvSpPr>
          <p:nvPr>
            <p:ph type="ctrTitle"/>
          </p:nvPr>
        </p:nvSpPr>
        <p:spPr>
          <a:xfrm>
            <a:off x="532151" y="2286000"/>
            <a:ext cx="7137859" cy="2438400"/>
          </a:xfrm>
        </p:spPr>
        <p:txBody>
          <a:bodyPr/>
          <a:lstStyle/>
          <a:p>
            <a:pPr eaLnBrk="1" hangingPunct="1"/>
            <a:r>
              <a:rPr lang="en-US" dirty="0"/>
              <a:t>Location Intelligence </a:t>
            </a:r>
            <a:br>
              <a:rPr lang="en-US" dirty="0"/>
            </a:br>
            <a:r>
              <a:rPr lang="en-US" dirty="0">
                <a:solidFill>
                  <a:srgbClr val="C00000"/>
                </a:solidFill>
              </a:rPr>
              <a:t>for Business</a:t>
            </a:r>
            <a:r>
              <a:rPr lang="en-US" sz="3200" dirty="0"/>
              <a:t/>
            </a:r>
            <a:br>
              <a:rPr lang="en-US" sz="3200" dirty="0"/>
            </a:br>
            <a:endParaRPr lang="en-US" sz="2400" dirty="0">
              <a:solidFill>
                <a:srgbClr val="C00000"/>
              </a:solidFill>
              <a:latin typeface="Arial Narrow" pitchFamily="34" charset="0"/>
            </a:endParaRPr>
          </a:p>
        </p:txBody>
      </p:sp>
      <p:sp>
        <p:nvSpPr>
          <p:cNvPr id="5124" name="Rectangle 30"/>
          <p:cNvSpPr>
            <a:spLocks noGrp="1" noChangeArrowheads="1"/>
          </p:cNvSpPr>
          <p:nvPr>
            <p:ph type="subTitle" idx="1"/>
          </p:nvPr>
        </p:nvSpPr>
        <p:spPr/>
        <p:txBody>
          <a:bodyPr/>
          <a:lstStyle/>
          <a:p>
            <a:pPr eaLnBrk="1" hangingPunct="1"/>
            <a:r>
              <a:rPr lang="en-US" dirty="0"/>
              <a:t>November 2016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685800"/>
            <a:ext cx="1372557" cy="609600"/>
          </a:xfrm>
          <a:prstGeom prst="rect">
            <a:avLst/>
          </a:prstGeom>
        </p:spPr>
      </p:pic>
      <p:pic>
        <p:nvPicPr>
          <p:cNvPr id="2054" name="Picture 6" descr="Image result for university of redland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54741"/>
            <a:ext cx="1359696" cy="135969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freelogovectors.net/wp-content/uploads/2012/04/ut-dallas-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5538" y="685800"/>
            <a:ext cx="1971862" cy="76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36346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40" y="486600"/>
            <a:ext cx="9234720" cy="518160"/>
          </a:xfrm>
        </p:spPr>
        <p:txBody>
          <a:bodyPr/>
          <a:lstStyle/>
          <a:p>
            <a:r>
              <a:rPr lang="en-US" dirty="0">
                <a:solidFill>
                  <a:srgbClr val="C00000"/>
                </a:solidFill>
              </a:rPr>
              <a:t>Helping innovate healthcare</a:t>
            </a:r>
          </a:p>
        </p:txBody>
      </p:sp>
      <p:sp>
        <p:nvSpPr>
          <p:cNvPr id="3" name="Content Placeholder 2"/>
          <p:cNvSpPr>
            <a:spLocks noGrp="1"/>
          </p:cNvSpPr>
          <p:nvPr>
            <p:ph idx="1"/>
          </p:nvPr>
        </p:nvSpPr>
        <p:spPr>
          <a:xfrm>
            <a:off x="411840" y="1371600"/>
            <a:ext cx="9234720" cy="4761360"/>
          </a:xfrm>
        </p:spPr>
        <p:txBody>
          <a:bodyPr>
            <a:normAutofit/>
          </a:bodyPr>
          <a:lstStyle/>
          <a:p>
            <a:r>
              <a:rPr lang="en-US" sz="2400" dirty="0"/>
              <a:t>Creating interactive population healthcare applications for clients.</a:t>
            </a:r>
          </a:p>
          <a:p>
            <a:pPr lvl="0"/>
            <a:r>
              <a:rPr lang="en-US" sz="2400" dirty="0"/>
              <a:t>Utilizing an interdisciplinary approach between population health and retail analytics.</a:t>
            </a:r>
          </a:p>
          <a:p>
            <a:r>
              <a:rPr lang="en-US" sz="2400" dirty="0"/>
              <a:t>Using spatial data to determine and validate geographies of opportunities.</a:t>
            </a:r>
          </a:p>
          <a:p>
            <a:pPr lvl="0"/>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fld id="{30A4F125-35BE-E34F-8C3B-C43C4F739EC9}" type="slidenum">
              <a:rPr lang="en-US" altLang="en-US" smtClean="0"/>
              <a:pPr/>
              <a:t>10</a:t>
            </a:fld>
            <a:endParaRPr lang="en-US"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47514104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E79C3F7-60B5-49B3-9D9A-4E3F94FA13AA}" type="slidenum">
              <a:rPr lang="en-US" smtClean="0"/>
              <a:pPr>
                <a:defRPr/>
              </a:pPr>
              <a:t>11</a:t>
            </a:fld>
            <a:endParaRPr lang="en-US" dirty="0"/>
          </a:p>
        </p:txBody>
      </p:sp>
      <p:pic>
        <p:nvPicPr>
          <p:cNvPr id="3" name="Picture 2" descr="Map2_AllPatients.bmp"/>
          <p:cNvPicPr>
            <a:picLocks noChangeAspect="1"/>
          </p:cNvPicPr>
          <p:nvPr/>
        </p:nvPicPr>
        <p:blipFill>
          <a:blip r:embed="rId2" cstate="print"/>
          <a:stretch>
            <a:fillRect/>
          </a:stretch>
        </p:blipFill>
        <p:spPr>
          <a:xfrm>
            <a:off x="0" y="218800"/>
            <a:ext cx="10058400" cy="650837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25479007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E79C3F7-60B5-49B3-9D9A-4E3F94FA13AA}" type="slidenum">
              <a:rPr lang="en-US" smtClean="0"/>
              <a:pPr>
                <a:defRPr/>
              </a:pPr>
              <a:t>12</a:t>
            </a:fld>
            <a:endParaRPr lang="en-US" dirty="0"/>
          </a:p>
        </p:txBody>
      </p:sp>
      <p:pic>
        <p:nvPicPr>
          <p:cNvPr id="6" name="Picture 5" descr="Map4 Service Areas.bmp"/>
          <p:cNvPicPr>
            <a:picLocks noChangeAspect="1"/>
          </p:cNvPicPr>
          <p:nvPr/>
        </p:nvPicPr>
        <p:blipFill>
          <a:blip r:embed="rId2" cstate="print"/>
          <a:stretch>
            <a:fillRect/>
          </a:stretch>
        </p:blipFill>
        <p:spPr>
          <a:xfrm>
            <a:off x="0" y="153487"/>
            <a:ext cx="10058400" cy="6508377"/>
          </a:xfrm>
          <a:prstGeom prst="rect">
            <a:avLst/>
          </a:prstGeom>
        </p:spPr>
      </p:pic>
      <p:sp>
        <p:nvSpPr>
          <p:cNvPr id="2" name="TextBox 1"/>
          <p:cNvSpPr txBox="1"/>
          <p:nvPr/>
        </p:nvSpPr>
        <p:spPr>
          <a:xfrm>
            <a:off x="2514600" y="381000"/>
            <a:ext cx="1936749" cy="338554"/>
          </a:xfrm>
          <a:prstGeom prst="rect">
            <a:avLst/>
          </a:prstGeom>
          <a:noFill/>
        </p:spPr>
        <p:txBody>
          <a:bodyPr wrap="none" rtlCol="0">
            <a:spAutoFit/>
          </a:bodyPr>
          <a:lstStyle/>
          <a:p>
            <a:r>
              <a:rPr lang="en-US" sz="1600" dirty="0">
                <a:solidFill>
                  <a:schemeClr val="bg1"/>
                </a:solidFill>
              </a:rPr>
              <a:t>and cannibalization</a:t>
            </a:r>
          </a:p>
        </p:txBody>
      </p:sp>
    </p:spTree>
    <p:extLst>
      <p:ext uri="{BB962C8B-B14F-4D97-AF65-F5344CB8AC3E}">
        <p14:creationId xmlns:p14="http://schemas.microsoft.com/office/powerpoint/2010/main" val="2743751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878203" y="262787"/>
          <a:ext cx="5875298" cy="6422137"/>
        </p:xfrm>
        <a:graphic>
          <a:graphicData uri="http://schemas.openxmlformats.org/drawingml/2006/table">
            <a:tbl>
              <a:tblPr/>
              <a:tblGrid>
                <a:gridCol w="151549">
                  <a:extLst>
                    <a:ext uri="{9D8B030D-6E8A-4147-A177-3AD203B41FA5}">
                      <a16:colId xmlns="" xmlns:a16="http://schemas.microsoft.com/office/drawing/2014/main" val="20000"/>
                    </a:ext>
                  </a:extLst>
                </a:gridCol>
                <a:gridCol w="205677">
                  <a:extLst>
                    <a:ext uri="{9D8B030D-6E8A-4147-A177-3AD203B41FA5}">
                      <a16:colId xmlns="" xmlns:a16="http://schemas.microsoft.com/office/drawing/2014/main" val="20001"/>
                    </a:ext>
                  </a:extLst>
                </a:gridCol>
                <a:gridCol w="368051">
                  <a:extLst>
                    <a:ext uri="{9D8B030D-6E8A-4147-A177-3AD203B41FA5}">
                      <a16:colId xmlns="" xmlns:a16="http://schemas.microsoft.com/office/drawing/2014/main" val="20002"/>
                    </a:ext>
                  </a:extLst>
                </a:gridCol>
                <a:gridCol w="738810">
                  <a:extLst>
                    <a:ext uri="{9D8B030D-6E8A-4147-A177-3AD203B41FA5}">
                      <a16:colId xmlns="" xmlns:a16="http://schemas.microsoft.com/office/drawing/2014/main" val="20003"/>
                    </a:ext>
                  </a:extLst>
                </a:gridCol>
                <a:gridCol w="56832">
                  <a:extLst>
                    <a:ext uri="{9D8B030D-6E8A-4147-A177-3AD203B41FA5}">
                      <a16:colId xmlns="" xmlns:a16="http://schemas.microsoft.com/office/drawing/2014/main" val="20004"/>
                    </a:ext>
                  </a:extLst>
                </a:gridCol>
                <a:gridCol w="1217819">
                  <a:extLst>
                    <a:ext uri="{9D8B030D-6E8A-4147-A177-3AD203B41FA5}">
                      <a16:colId xmlns="" xmlns:a16="http://schemas.microsoft.com/office/drawing/2014/main" val="20005"/>
                    </a:ext>
                  </a:extLst>
                </a:gridCol>
                <a:gridCol w="1014848">
                  <a:extLst>
                    <a:ext uri="{9D8B030D-6E8A-4147-A177-3AD203B41FA5}">
                      <a16:colId xmlns="" xmlns:a16="http://schemas.microsoft.com/office/drawing/2014/main" val="20006"/>
                    </a:ext>
                  </a:extLst>
                </a:gridCol>
                <a:gridCol w="300396">
                  <a:extLst>
                    <a:ext uri="{9D8B030D-6E8A-4147-A177-3AD203B41FA5}">
                      <a16:colId xmlns="" xmlns:a16="http://schemas.microsoft.com/office/drawing/2014/main" val="20007"/>
                    </a:ext>
                  </a:extLst>
                </a:gridCol>
                <a:gridCol w="649504">
                  <a:extLst>
                    <a:ext uri="{9D8B030D-6E8A-4147-A177-3AD203B41FA5}">
                      <a16:colId xmlns="" xmlns:a16="http://schemas.microsoft.com/office/drawing/2014/main" val="20008"/>
                    </a:ext>
                  </a:extLst>
                </a:gridCol>
                <a:gridCol w="64951">
                  <a:extLst>
                    <a:ext uri="{9D8B030D-6E8A-4147-A177-3AD203B41FA5}">
                      <a16:colId xmlns="" xmlns:a16="http://schemas.microsoft.com/office/drawing/2014/main" val="20009"/>
                    </a:ext>
                  </a:extLst>
                </a:gridCol>
                <a:gridCol w="1017555">
                  <a:extLst>
                    <a:ext uri="{9D8B030D-6E8A-4147-A177-3AD203B41FA5}">
                      <a16:colId xmlns="" xmlns:a16="http://schemas.microsoft.com/office/drawing/2014/main" val="20010"/>
                    </a:ext>
                  </a:extLst>
                </a:gridCol>
                <a:gridCol w="89306">
                  <a:extLst>
                    <a:ext uri="{9D8B030D-6E8A-4147-A177-3AD203B41FA5}">
                      <a16:colId xmlns="" xmlns:a16="http://schemas.microsoft.com/office/drawing/2014/main" val="20011"/>
                    </a:ext>
                  </a:extLst>
                </a:gridCol>
              </a:tblGrid>
              <a:tr h="203614">
                <a:tc>
                  <a:txBody>
                    <a:bodyPr/>
                    <a:lstStyle/>
                    <a:p>
                      <a:pPr algn="l" fontAlgn="b"/>
                      <a:endParaRPr lang="en-US" sz="800" b="0" i="0" u="none" strike="noStrike" dirty="0">
                        <a:effectLst/>
                        <a:latin typeface="Arial"/>
                      </a:endParaRPr>
                    </a:p>
                  </a:txBody>
                  <a:tcPr marL="6259" marR="6259" marT="6259" marB="0" anchor="b">
                    <a:lnL>
                      <a:noFill/>
                    </a:lnL>
                    <a:lnR>
                      <a:noFill/>
                    </a:lnR>
                    <a:lnT>
                      <a:noFill/>
                    </a:lnT>
                    <a:lnB>
                      <a:noFill/>
                    </a:lnB>
                  </a:tcPr>
                </a:tc>
                <a:tc>
                  <a:txBody>
                    <a:bodyPr/>
                    <a:lstStyle/>
                    <a:p>
                      <a:pPr algn="l" fontAlgn="b"/>
                      <a:endParaRPr lang="en-US" sz="800" b="0" i="0" u="none" strike="noStrike">
                        <a:effectLst/>
                        <a:latin typeface="Arial"/>
                      </a:endParaRPr>
                    </a:p>
                  </a:txBody>
                  <a:tcPr marL="6259" marR="6259" marT="6259" marB="0" anchor="b">
                    <a:lnL>
                      <a:noFill/>
                    </a:lnL>
                    <a:lnR>
                      <a:noFill/>
                    </a:lnR>
                    <a:lnT>
                      <a:noFill/>
                    </a:lnT>
                    <a:lnB>
                      <a:noFill/>
                    </a:lnB>
                  </a:tcPr>
                </a:tc>
                <a:tc>
                  <a:txBody>
                    <a:bodyPr/>
                    <a:lstStyle/>
                    <a:p>
                      <a:pPr algn="l" fontAlgn="b"/>
                      <a:endParaRPr lang="en-US" sz="800" b="0" i="0" u="none" strike="noStrike">
                        <a:effectLst/>
                        <a:latin typeface="Arial"/>
                      </a:endParaRPr>
                    </a:p>
                  </a:txBody>
                  <a:tcPr marL="6259" marR="6259" marT="6259" marB="0" anchor="b">
                    <a:lnL>
                      <a:noFill/>
                    </a:lnL>
                    <a:lnR>
                      <a:noFill/>
                    </a:lnR>
                    <a:lnT>
                      <a:noFill/>
                    </a:lnT>
                    <a:lnB>
                      <a:noFill/>
                    </a:lnB>
                  </a:tcPr>
                </a:tc>
                <a:tc>
                  <a:txBody>
                    <a:bodyPr/>
                    <a:lstStyle/>
                    <a:p>
                      <a:pPr algn="l" fontAlgn="b"/>
                      <a:endParaRPr lang="en-US" sz="800" b="0" i="0" u="none" strike="noStrike">
                        <a:effectLst/>
                        <a:latin typeface="Arial"/>
                      </a:endParaRPr>
                    </a:p>
                  </a:txBody>
                  <a:tcPr marL="6259" marR="6259" marT="6259" marB="0" anchor="b">
                    <a:lnL>
                      <a:noFill/>
                    </a:lnL>
                    <a:lnR>
                      <a:noFill/>
                    </a:lnR>
                    <a:lnT>
                      <a:noFill/>
                    </a:lnT>
                    <a:lnB>
                      <a:noFill/>
                    </a:lnB>
                  </a:tcPr>
                </a:tc>
                <a:tc gridSpan="8">
                  <a:txBody>
                    <a:bodyPr/>
                    <a:lstStyle/>
                    <a:p>
                      <a:pPr algn="l" fontAlgn="ctr"/>
                      <a:r>
                        <a:rPr lang="en-US" sz="1200" b="0" i="0" u="none" strike="noStrike" dirty="0">
                          <a:solidFill>
                            <a:srgbClr val="FFFFFF"/>
                          </a:solidFill>
                          <a:effectLst/>
                          <a:latin typeface="Verdana"/>
                        </a:rPr>
                        <a:t>Medical Expenditures</a:t>
                      </a:r>
                    </a:p>
                  </a:txBody>
                  <a:tcPr marL="6259" marR="6259" marT="6259" marB="0" anchor="ctr">
                    <a:lnL>
                      <a:noFill/>
                    </a:lnL>
                    <a:lnR>
                      <a:noFill/>
                    </a:lnR>
                    <a:lnT>
                      <a:noFill/>
                    </a:lnT>
                    <a:lnB>
                      <a:noFill/>
                    </a:lnB>
                    <a:solidFill>
                      <a:srgbClr val="00436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50207">
                <a:tc>
                  <a:txBody>
                    <a:bodyPr/>
                    <a:lstStyle/>
                    <a:p>
                      <a:pPr algn="l" fontAlgn="b"/>
                      <a:endParaRPr lang="en-US" sz="800" b="0" i="0" u="none" strike="noStrike">
                        <a:effectLst/>
                        <a:latin typeface="Arial"/>
                      </a:endParaRPr>
                    </a:p>
                  </a:txBody>
                  <a:tcPr marL="6259" marR="6259" marT="6259" marB="0" anchor="b">
                    <a:lnL>
                      <a:noFill/>
                    </a:lnL>
                    <a:lnR>
                      <a:noFill/>
                    </a:lnR>
                    <a:lnT>
                      <a:noFill/>
                    </a:lnT>
                    <a:lnB>
                      <a:noFill/>
                    </a:lnB>
                  </a:tcPr>
                </a:tc>
                <a:tc>
                  <a:txBody>
                    <a:bodyPr/>
                    <a:lstStyle/>
                    <a:p>
                      <a:pPr algn="l" fontAlgn="b"/>
                      <a:endParaRPr lang="en-US" sz="800" b="0" i="0" u="none" strike="noStrike" dirty="0">
                        <a:effectLst/>
                        <a:latin typeface="Arial"/>
                      </a:endParaRPr>
                    </a:p>
                  </a:txBody>
                  <a:tcPr marL="6259" marR="6259" marT="6259" marB="0" anchor="b">
                    <a:lnL>
                      <a:noFill/>
                    </a:lnL>
                    <a:lnR>
                      <a:noFill/>
                    </a:lnR>
                    <a:lnT>
                      <a:noFill/>
                    </a:lnT>
                    <a:lnB>
                      <a:noFill/>
                    </a:lnB>
                  </a:tcPr>
                </a:tc>
                <a:tc>
                  <a:txBody>
                    <a:bodyPr/>
                    <a:lstStyle/>
                    <a:p>
                      <a:pPr algn="l" fontAlgn="b"/>
                      <a:endParaRPr lang="en-US" sz="800" b="0" i="0" u="none" strike="noStrike" dirty="0">
                        <a:effectLst/>
                        <a:latin typeface="Arial"/>
                      </a:endParaRPr>
                    </a:p>
                  </a:txBody>
                  <a:tcPr marL="6259" marR="6259" marT="6259" marB="0" anchor="b">
                    <a:lnL>
                      <a:noFill/>
                    </a:lnL>
                    <a:lnR>
                      <a:noFill/>
                    </a:lnR>
                    <a:lnT>
                      <a:noFill/>
                    </a:lnT>
                    <a:lnB>
                      <a:noFill/>
                    </a:lnB>
                  </a:tcPr>
                </a:tc>
                <a:tc>
                  <a:txBody>
                    <a:bodyPr/>
                    <a:lstStyle/>
                    <a:p>
                      <a:pPr algn="l" fontAlgn="b"/>
                      <a:endParaRPr lang="en-US" sz="800" b="0" i="0" u="none" strike="noStrike">
                        <a:effectLst/>
                        <a:latin typeface="Arial"/>
                      </a:endParaRPr>
                    </a:p>
                  </a:txBody>
                  <a:tcPr marL="6259" marR="6259" marT="6259" marB="0" anchor="b">
                    <a:lnL>
                      <a:noFill/>
                    </a:lnL>
                    <a:lnR>
                      <a:noFill/>
                    </a:lnR>
                    <a:lnT>
                      <a:noFill/>
                    </a:lnT>
                    <a:lnB>
                      <a:noFill/>
                    </a:lnB>
                  </a:tcPr>
                </a:tc>
                <a:tc>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gridSpan="3">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gridSpan="3">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150207">
                <a:tc>
                  <a:txBody>
                    <a:bodyPr/>
                    <a:lstStyle/>
                    <a:p>
                      <a:pPr algn="l" fontAlgn="b"/>
                      <a:endParaRPr lang="en-US" sz="800" b="0" i="0" u="none" strike="noStrike">
                        <a:effectLst/>
                        <a:latin typeface="Arial"/>
                      </a:endParaRPr>
                    </a:p>
                  </a:txBody>
                  <a:tcPr marL="6259" marR="6259" marT="6259" marB="0" anchor="b">
                    <a:lnL>
                      <a:noFill/>
                    </a:lnL>
                    <a:lnR>
                      <a:noFill/>
                    </a:lnR>
                    <a:lnT>
                      <a:noFill/>
                    </a:lnT>
                    <a:lnB>
                      <a:noFill/>
                    </a:lnB>
                  </a:tcPr>
                </a:tc>
                <a:tc>
                  <a:txBody>
                    <a:bodyPr/>
                    <a:lstStyle/>
                    <a:p>
                      <a:pPr algn="l" fontAlgn="b"/>
                      <a:endParaRPr lang="en-US" sz="800" b="0" i="0" u="none" strike="noStrike">
                        <a:effectLst/>
                        <a:latin typeface="Arial"/>
                      </a:endParaRPr>
                    </a:p>
                  </a:txBody>
                  <a:tcPr marL="6259" marR="6259" marT="6259" marB="0" anchor="b">
                    <a:lnL>
                      <a:noFill/>
                    </a:lnL>
                    <a:lnR>
                      <a:noFill/>
                    </a:lnR>
                    <a:lnT>
                      <a:noFill/>
                    </a:lnT>
                    <a:lnB>
                      <a:noFill/>
                    </a:lnB>
                  </a:tcPr>
                </a:tc>
                <a:tc>
                  <a:txBody>
                    <a:bodyPr/>
                    <a:lstStyle/>
                    <a:p>
                      <a:pPr algn="l" fontAlgn="b"/>
                      <a:endParaRPr lang="en-US" sz="800" b="0" i="0" u="none" strike="noStrike" dirty="0">
                        <a:effectLst/>
                        <a:latin typeface="Arial"/>
                      </a:endParaRPr>
                    </a:p>
                  </a:txBody>
                  <a:tcPr marL="6259" marR="6259" marT="6259" marB="0" anchor="b">
                    <a:lnL>
                      <a:noFill/>
                    </a:lnL>
                    <a:lnR>
                      <a:noFill/>
                    </a:lnR>
                    <a:lnT>
                      <a:noFill/>
                    </a:lnT>
                    <a:lnB>
                      <a:noFill/>
                    </a:lnB>
                  </a:tcPr>
                </a:tc>
                <a:tc>
                  <a:txBody>
                    <a:bodyPr/>
                    <a:lstStyle/>
                    <a:p>
                      <a:pPr algn="l" fontAlgn="b"/>
                      <a:endParaRPr lang="en-US" sz="800" b="0" i="0" u="none" strike="noStrike" dirty="0">
                        <a:effectLst/>
                        <a:latin typeface="Arial"/>
                      </a:endParaRPr>
                    </a:p>
                  </a:txBody>
                  <a:tcPr marL="6259" marR="6259" marT="6259" marB="0" anchor="b">
                    <a:lnL>
                      <a:noFill/>
                    </a:lnL>
                    <a:lnR>
                      <a:noFill/>
                    </a:lnR>
                    <a:lnT>
                      <a:noFill/>
                    </a:lnT>
                    <a:lnB>
                      <a:noFill/>
                    </a:lnB>
                  </a:tcPr>
                </a:tc>
                <a:tc>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gridSpan="3">
                  <a:txBody>
                    <a:bodyPr/>
                    <a:lstStyle/>
                    <a:p>
                      <a:pPr algn="l" fontAlgn="t"/>
                      <a:r>
                        <a:rPr lang="en-US" sz="800" b="0" i="0" u="none" strike="noStrike" dirty="0">
                          <a:solidFill>
                            <a:srgbClr val="000000"/>
                          </a:solidFill>
                          <a:effectLst/>
                          <a:latin typeface="Verdana"/>
                        </a:rPr>
                        <a:t>1.</a:t>
                      </a:r>
                      <a:r>
                        <a:rPr lang="en-US" sz="800" b="0" i="0" u="none" strike="noStrike" baseline="0" dirty="0">
                          <a:solidFill>
                            <a:srgbClr val="000000"/>
                          </a:solidFill>
                          <a:effectLst/>
                          <a:latin typeface="Verdana"/>
                        </a:rPr>
                        <a:t> </a:t>
                      </a:r>
                      <a:r>
                        <a:rPr lang="en-US" sz="800" b="0" i="0" u="none" strike="noStrike" baseline="0" dirty="0" err="1">
                          <a:solidFill>
                            <a:srgbClr val="000000"/>
                          </a:solidFill>
                          <a:effectLst/>
                          <a:latin typeface="Verdana"/>
                        </a:rPr>
                        <a:t>Bluitt</a:t>
                      </a:r>
                      <a:endParaRPr lang="en-US" sz="800" b="0" i="0" u="none" strike="noStrike" dirty="0">
                        <a:solidFill>
                          <a:srgbClr val="000000"/>
                        </a:solidFill>
                        <a:effectLst/>
                        <a:latin typeface="Verdana"/>
                      </a:endParaRP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gridSpan="4">
                  <a:txBody>
                    <a:bodyPr/>
                    <a:lstStyle/>
                    <a:p>
                      <a:pPr algn="r" fontAlgn="t"/>
                      <a:r>
                        <a:rPr lang="en-US" sz="800" b="0" i="0" u="none" strike="noStrike">
                          <a:solidFill>
                            <a:srgbClr val="000000"/>
                          </a:solidFill>
                          <a:effectLst/>
                          <a:latin typeface="Verdana"/>
                        </a:rPr>
                        <a:t>ServiceAreas</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150207">
                <a:tc gridSpan="2">
                  <a:txBody>
                    <a:bodyPr/>
                    <a:lstStyle/>
                    <a:p>
                      <a:pPr algn="l" fontAlgn="t"/>
                      <a:endParaRPr lang="en-US" sz="800" b="0" i="0" u="none" strike="noStrike" dirty="0">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5">
                  <a:txBody>
                    <a:bodyPr/>
                    <a:lstStyle/>
                    <a:p>
                      <a:pPr algn="l" fontAlgn="t"/>
                      <a:endParaRPr lang="en-US" sz="800" b="0" i="0" u="none" strike="noStrike" dirty="0">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03"/>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DDDFDF"/>
                    </a:solidFill>
                  </a:tcPr>
                </a:tc>
                <a:tc hMerge="1">
                  <a:txBody>
                    <a:bodyPr/>
                    <a:lstStyle/>
                    <a:p>
                      <a:endParaRPr lang="en-US"/>
                    </a:p>
                  </a:txBody>
                  <a:tcPr/>
                </a:tc>
                <a:tc gridSpan="5">
                  <a:txBody>
                    <a:bodyPr/>
                    <a:lstStyle/>
                    <a:p>
                      <a:pPr algn="l" fontAlgn="t"/>
                      <a:r>
                        <a:rPr lang="en-US" sz="800" b="1" i="0" u="none" strike="noStrike" dirty="0">
                          <a:solidFill>
                            <a:srgbClr val="000000"/>
                          </a:solidFill>
                          <a:effectLst/>
                          <a:latin typeface="Verdana"/>
                        </a:rPr>
                        <a:t>Demographic Summary</a:t>
                      </a:r>
                    </a:p>
                  </a:txBody>
                  <a:tcPr marL="6259" marR="6259" marT="6259" marB="0">
                    <a:lnL>
                      <a:noFill/>
                    </a:lnL>
                    <a:lnR>
                      <a:noFill/>
                    </a:lnR>
                    <a:lnT>
                      <a:noFill/>
                    </a:lnT>
                    <a:lnB>
                      <a:noFill/>
                    </a:lnB>
                    <a:solidFill>
                      <a:srgbClr val="DDDFD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1" i="0" u="none" strike="noStrike">
                          <a:solidFill>
                            <a:srgbClr val="000000"/>
                          </a:solidFill>
                          <a:effectLst/>
                          <a:latin typeface="Verdana"/>
                        </a:rPr>
                        <a:t>2011</a:t>
                      </a:r>
                    </a:p>
                  </a:txBody>
                  <a:tcPr marL="6259" marR="6259" marT="6259" marB="0">
                    <a:lnL>
                      <a:noFill/>
                    </a:lnL>
                    <a:lnR>
                      <a:noFill/>
                    </a:lnR>
                    <a:lnT>
                      <a:noFill/>
                    </a:lnT>
                    <a:lnB>
                      <a:noFill/>
                    </a:lnB>
                    <a:solidFill>
                      <a:srgbClr val="DDDFDF"/>
                    </a:solidFill>
                  </a:tcPr>
                </a:tc>
                <a:tc hMerge="1">
                  <a:txBody>
                    <a:bodyPr/>
                    <a:lstStyle/>
                    <a:p>
                      <a:endParaRPr lang="en-US"/>
                    </a:p>
                  </a:txBody>
                  <a:tcPr/>
                </a:tc>
                <a:tc hMerge="1">
                  <a:txBody>
                    <a:bodyPr/>
                    <a:lstStyle/>
                    <a:p>
                      <a:endParaRPr lang="en-US"/>
                    </a:p>
                  </a:txBody>
                  <a:tcPr/>
                </a:tc>
                <a:tc>
                  <a:txBody>
                    <a:bodyPr/>
                    <a:lstStyle/>
                    <a:p>
                      <a:pPr algn="r" fontAlgn="t"/>
                      <a:r>
                        <a:rPr lang="en-US" sz="800" b="1" i="0" u="none" strike="noStrike">
                          <a:solidFill>
                            <a:srgbClr val="000000"/>
                          </a:solidFill>
                          <a:effectLst/>
                          <a:latin typeface="Verdana"/>
                        </a:rPr>
                        <a:t>2016</a:t>
                      </a:r>
                    </a:p>
                  </a:txBody>
                  <a:tcPr marL="6259" marR="6259" marT="6259" marB="0">
                    <a:lnL>
                      <a:noFill/>
                    </a:lnL>
                    <a:lnR>
                      <a:noFill/>
                    </a:lnR>
                    <a:lnT>
                      <a:noFill/>
                    </a:lnT>
                    <a:lnB>
                      <a:noFill/>
                    </a:lnB>
                    <a:solidFill>
                      <a:srgbClr val="DDDFDF"/>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DDDFDF"/>
                    </a:solidFill>
                  </a:tcPr>
                </a:tc>
                <a:extLst>
                  <a:ext uri="{0D108BD9-81ED-4DB2-BD59-A6C34878D82A}">
                    <a16:rowId xmlns="" xmlns:a16="http://schemas.microsoft.com/office/drawing/2014/main" val="10004"/>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5">
                  <a:txBody>
                    <a:bodyPr/>
                    <a:lstStyle/>
                    <a:p>
                      <a:pPr algn="l" fontAlgn="t"/>
                      <a:r>
                        <a:rPr lang="en-US" sz="800" b="0" i="0" u="none" strike="noStrike">
                          <a:solidFill>
                            <a:srgbClr val="000000"/>
                          </a:solidFill>
                          <a:effectLst/>
                          <a:latin typeface="Verdana"/>
                        </a:rPr>
                        <a:t>Population</a:t>
                      </a:r>
                    </a:p>
                  </a:txBody>
                  <a:tcPr marL="7510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0" i="0" u="none" strike="noStrike">
                          <a:solidFill>
                            <a:srgbClr val="000000"/>
                          </a:solidFill>
                          <a:effectLst/>
                          <a:latin typeface="Verdana"/>
                        </a:rPr>
                        <a:t>311,269</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321,164</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05"/>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5">
                  <a:txBody>
                    <a:bodyPr/>
                    <a:lstStyle/>
                    <a:p>
                      <a:pPr algn="l" fontAlgn="t"/>
                      <a:r>
                        <a:rPr lang="en-US" sz="800" b="0" i="0" u="none" strike="noStrike" dirty="0">
                          <a:solidFill>
                            <a:srgbClr val="000000"/>
                          </a:solidFill>
                          <a:effectLst/>
                          <a:latin typeface="Verdana"/>
                        </a:rPr>
                        <a:t>Households</a:t>
                      </a:r>
                    </a:p>
                  </a:txBody>
                  <a:tcPr marL="7510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0" i="0" u="none" strike="noStrike">
                          <a:solidFill>
                            <a:srgbClr val="000000"/>
                          </a:solidFill>
                          <a:effectLst/>
                          <a:latin typeface="Verdana"/>
                        </a:rPr>
                        <a:t>107,241</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111,144</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06"/>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5">
                  <a:txBody>
                    <a:bodyPr/>
                    <a:lstStyle/>
                    <a:p>
                      <a:pPr algn="l" fontAlgn="t"/>
                      <a:r>
                        <a:rPr lang="en-US" sz="800" b="0" i="0" u="none" strike="noStrike">
                          <a:solidFill>
                            <a:srgbClr val="000000"/>
                          </a:solidFill>
                          <a:effectLst/>
                          <a:latin typeface="Verdana"/>
                        </a:rPr>
                        <a:t>Families</a:t>
                      </a:r>
                    </a:p>
                  </a:txBody>
                  <a:tcPr marL="7510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0" i="0" u="none" strike="noStrike">
                          <a:solidFill>
                            <a:srgbClr val="000000"/>
                          </a:solidFill>
                          <a:effectLst/>
                          <a:latin typeface="Verdana"/>
                        </a:rPr>
                        <a:t>68,596</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70,425</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07"/>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5">
                  <a:txBody>
                    <a:bodyPr/>
                    <a:lstStyle/>
                    <a:p>
                      <a:pPr algn="l" fontAlgn="t"/>
                      <a:r>
                        <a:rPr lang="en-US" sz="800" b="0" i="0" u="none" strike="noStrike">
                          <a:solidFill>
                            <a:srgbClr val="000000"/>
                          </a:solidFill>
                          <a:effectLst/>
                          <a:latin typeface="Verdana"/>
                        </a:rPr>
                        <a:t>Median Household Income</a:t>
                      </a:r>
                    </a:p>
                  </a:txBody>
                  <a:tcPr marL="7510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0" i="0" u="none" strike="noStrike">
                          <a:solidFill>
                            <a:srgbClr val="000000"/>
                          </a:solidFill>
                          <a:effectLst/>
                          <a:latin typeface="Verdana"/>
                        </a:rPr>
                        <a:t>$35,263</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$41,834</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08"/>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5">
                  <a:txBody>
                    <a:bodyPr/>
                    <a:lstStyle/>
                    <a:p>
                      <a:pPr algn="l" fontAlgn="t"/>
                      <a:r>
                        <a:rPr lang="en-US" sz="800" b="0" i="0" u="none" strike="noStrike" dirty="0">
                          <a:solidFill>
                            <a:srgbClr val="000000"/>
                          </a:solidFill>
                          <a:effectLst/>
                          <a:latin typeface="Verdana"/>
                        </a:rPr>
                        <a:t>Males per 100 Females</a:t>
                      </a:r>
                    </a:p>
                  </a:txBody>
                  <a:tcPr marL="7510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0" i="0" u="none" strike="noStrike">
                          <a:solidFill>
                            <a:srgbClr val="000000"/>
                          </a:solidFill>
                          <a:effectLst/>
                          <a:latin typeface="Verdana"/>
                        </a:rPr>
                        <a:t>97.6</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97.5</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09"/>
                  </a:ext>
                </a:extLst>
              </a:tr>
              <a:tr h="150207">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5">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10"/>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5">
                  <a:txBody>
                    <a:bodyPr/>
                    <a:lstStyle/>
                    <a:p>
                      <a:pPr algn="l" fontAlgn="t"/>
                      <a:r>
                        <a:rPr lang="en-US" sz="800" b="1" i="0" u="none" strike="noStrike" dirty="0">
                          <a:solidFill>
                            <a:srgbClr val="000000"/>
                          </a:solidFill>
                          <a:effectLst/>
                          <a:latin typeface="Verdana"/>
                        </a:rPr>
                        <a:t>Population By Age</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11"/>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5">
                  <a:txBody>
                    <a:bodyPr/>
                    <a:lstStyle/>
                    <a:p>
                      <a:pPr algn="l" fontAlgn="t"/>
                      <a:r>
                        <a:rPr lang="en-US" sz="800" b="0" i="0" u="none" strike="noStrike">
                          <a:solidFill>
                            <a:srgbClr val="000000"/>
                          </a:solidFill>
                          <a:effectLst/>
                          <a:latin typeface="Verdana"/>
                        </a:rPr>
                        <a:t>Population &lt;5 Years</a:t>
                      </a:r>
                    </a:p>
                  </a:txBody>
                  <a:tcPr marL="7510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0" i="0" u="none" strike="noStrike">
                          <a:solidFill>
                            <a:srgbClr val="000000"/>
                          </a:solidFill>
                          <a:effectLst/>
                          <a:latin typeface="Arial"/>
                        </a:rPr>
                        <a:t>8.1%</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Arial"/>
                        </a:rPr>
                        <a:t>8.2%</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12"/>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5">
                  <a:txBody>
                    <a:bodyPr/>
                    <a:lstStyle/>
                    <a:p>
                      <a:pPr algn="l" fontAlgn="t"/>
                      <a:r>
                        <a:rPr lang="en-US" sz="800" b="0" i="0" u="none" strike="noStrike">
                          <a:solidFill>
                            <a:srgbClr val="000000"/>
                          </a:solidFill>
                          <a:effectLst/>
                          <a:latin typeface="Verdana"/>
                        </a:rPr>
                        <a:t>Population 65+ Years</a:t>
                      </a:r>
                    </a:p>
                  </a:txBody>
                  <a:tcPr marL="7510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0" i="0" u="none" strike="noStrike">
                          <a:solidFill>
                            <a:srgbClr val="000000"/>
                          </a:solidFill>
                          <a:effectLst/>
                          <a:latin typeface="Arial"/>
                        </a:rPr>
                        <a:t>9.6%</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Arial"/>
                        </a:rPr>
                        <a:t>11.0%</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13"/>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5">
                  <a:txBody>
                    <a:bodyPr/>
                    <a:lstStyle/>
                    <a:p>
                      <a:pPr algn="l" fontAlgn="t"/>
                      <a:r>
                        <a:rPr lang="en-US" sz="800" b="0" i="0" u="none" strike="noStrike">
                          <a:solidFill>
                            <a:srgbClr val="000000"/>
                          </a:solidFill>
                          <a:effectLst/>
                          <a:latin typeface="Verdana"/>
                        </a:rPr>
                        <a:t>Median Age</a:t>
                      </a:r>
                    </a:p>
                  </a:txBody>
                  <a:tcPr marL="7510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r>
                        <a:rPr lang="en-US" sz="800" b="0" i="0" u="none" strike="noStrike">
                          <a:solidFill>
                            <a:srgbClr val="000000"/>
                          </a:solidFill>
                          <a:effectLst/>
                          <a:latin typeface="Verdana"/>
                        </a:rPr>
                        <a:t>32.1</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32.5</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14"/>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5">
                  <a:txBody>
                    <a:bodyPr/>
                    <a:lstStyle/>
                    <a:p>
                      <a:pPr algn="l" fontAlgn="t"/>
                      <a:endParaRPr lang="en-US" sz="800" b="0" i="0" u="none" strike="noStrike" dirty="0">
                        <a:solidFill>
                          <a:srgbClr val="000000"/>
                        </a:solidFill>
                        <a:effectLst/>
                        <a:latin typeface="Verdana"/>
                      </a:endParaRPr>
                    </a:p>
                  </a:txBody>
                  <a:tcPr marL="7510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r"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15"/>
                  </a:ext>
                </a:extLst>
              </a:tr>
              <a:tr h="518779">
                <a:tc gridSpan="6">
                  <a:txBody>
                    <a:bodyPr/>
                    <a:lstStyle/>
                    <a:p>
                      <a:pPr algn="l" fontAlgn="t"/>
                      <a:r>
                        <a:rPr lang="en-US" sz="800" b="0" i="0" u="none" strike="noStrike" dirty="0">
                          <a:solidFill>
                            <a:srgbClr val="000000"/>
                          </a:solidFill>
                          <a:effectLst/>
                          <a:latin typeface="Arial"/>
                        </a:rPr>
                        <a:t> </a:t>
                      </a:r>
                    </a:p>
                  </a:txBody>
                  <a:tcPr marL="6259" marR="6259" marT="6259" marB="0">
                    <a:lnL>
                      <a:noFill/>
                    </a:lnL>
                    <a:lnR>
                      <a:noFill/>
                    </a:lnR>
                    <a:lnT>
                      <a:noFill/>
                    </a:lnT>
                    <a:lnB>
                      <a:noFill/>
                    </a:lnB>
                    <a:solidFill>
                      <a:srgbClr val="DDDFD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1" i="0" u="none" strike="noStrike" dirty="0">
                          <a:solidFill>
                            <a:srgbClr val="000000"/>
                          </a:solidFill>
                          <a:effectLst/>
                          <a:latin typeface="Verdana"/>
                        </a:rPr>
                        <a:t>Spending Potential</a:t>
                      </a:r>
                      <a:r>
                        <a:rPr lang="en-US" sz="800" b="0" i="0" u="none" strike="noStrike" dirty="0">
                          <a:solidFill>
                            <a:srgbClr val="000000"/>
                          </a:solidFill>
                          <a:effectLst/>
                          <a:latin typeface="Arial"/>
                        </a:rPr>
                        <a:t/>
                      </a:r>
                      <a:br>
                        <a:rPr lang="en-US" sz="800" b="0" i="0" u="none" strike="noStrike" dirty="0">
                          <a:solidFill>
                            <a:srgbClr val="000000"/>
                          </a:solidFill>
                          <a:effectLst/>
                          <a:latin typeface="Arial"/>
                        </a:rPr>
                      </a:br>
                      <a:r>
                        <a:rPr lang="en-US" sz="800" b="0" i="0" u="none" strike="noStrike" dirty="0">
                          <a:solidFill>
                            <a:srgbClr val="000000"/>
                          </a:solidFill>
                          <a:effectLst/>
                          <a:latin typeface="Arial"/>
                        </a:rPr>
                        <a:t/>
                      </a:r>
                      <a:br>
                        <a:rPr lang="en-US" sz="800" b="0" i="0" u="none" strike="noStrike" dirty="0">
                          <a:solidFill>
                            <a:srgbClr val="000000"/>
                          </a:solidFill>
                          <a:effectLst/>
                          <a:latin typeface="Arial"/>
                        </a:rPr>
                      </a:br>
                      <a:endParaRPr lang="en-US" sz="800" b="1" i="0" u="none" strike="noStrike" dirty="0">
                        <a:solidFill>
                          <a:srgbClr val="000000"/>
                        </a:solidFill>
                        <a:effectLst/>
                        <a:latin typeface="Verdana"/>
                      </a:endParaRPr>
                    </a:p>
                  </a:txBody>
                  <a:tcPr marL="6259" marR="6259" marT="6259" marB="0">
                    <a:lnL>
                      <a:noFill/>
                    </a:lnL>
                    <a:lnR>
                      <a:noFill/>
                    </a:lnR>
                    <a:lnT>
                      <a:noFill/>
                    </a:lnT>
                    <a:lnB>
                      <a:noFill/>
                    </a:lnB>
                    <a:solidFill>
                      <a:srgbClr val="DDDFDF"/>
                    </a:solidFill>
                  </a:tcPr>
                </a:tc>
                <a:tc gridSpan="3">
                  <a:txBody>
                    <a:bodyPr/>
                    <a:lstStyle/>
                    <a:p>
                      <a:pPr algn="r" fontAlgn="t"/>
                      <a:r>
                        <a:rPr lang="en-US" sz="800" b="1" i="0" u="none" strike="noStrike">
                          <a:solidFill>
                            <a:srgbClr val="000000"/>
                          </a:solidFill>
                          <a:effectLst/>
                          <a:latin typeface="Verdana"/>
                        </a:rPr>
                        <a:t> Average Amount</a:t>
                      </a:r>
                      <a:r>
                        <a:rPr lang="en-US" sz="800" b="0" i="0" u="none" strike="noStrike">
                          <a:solidFill>
                            <a:srgbClr val="000000"/>
                          </a:solidFill>
                          <a:effectLst/>
                          <a:latin typeface="Arial"/>
                        </a:rPr>
                        <a:t/>
                      </a:r>
                      <a:br>
                        <a:rPr lang="en-US" sz="800" b="0" i="0" u="none" strike="noStrike">
                          <a:solidFill>
                            <a:srgbClr val="000000"/>
                          </a:solidFill>
                          <a:effectLst/>
                          <a:latin typeface="Arial"/>
                        </a:rPr>
                      </a:br>
                      <a:endParaRPr lang="en-US" sz="800" b="1" i="0" u="none" strike="noStrike">
                        <a:solidFill>
                          <a:srgbClr val="000000"/>
                        </a:solidFill>
                        <a:effectLst/>
                        <a:latin typeface="Verdana"/>
                      </a:endParaRPr>
                    </a:p>
                  </a:txBody>
                  <a:tcPr marL="6259" marR="6259" marT="6259" marB="0">
                    <a:lnL>
                      <a:noFill/>
                    </a:lnL>
                    <a:lnR>
                      <a:noFill/>
                    </a:lnR>
                    <a:lnT>
                      <a:noFill/>
                    </a:lnT>
                    <a:lnB>
                      <a:noFill/>
                    </a:lnB>
                    <a:solidFill>
                      <a:srgbClr val="DDDFDF"/>
                    </a:solidFill>
                  </a:tcPr>
                </a:tc>
                <a:tc hMerge="1">
                  <a:txBody>
                    <a:bodyPr/>
                    <a:lstStyle/>
                    <a:p>
                      <a:endParaRPr lang="en-US"/>
                    </a:p>
                  </a:txBody>
                  <a:tcPr/>
                </a:tc>
                <a:tc hMerge="1">
                  <a:txBody>
                    <a:bodyPr/>
                    <a:lstStyle/>
                    <a:p>
                      <a:endParaRPr lang="en-US"/>
                    </a:p>
                  </a:txBody>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DDDFDF"/>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DDDFDF"/>
                    </a:solidFill>
                  </a:tcPr>
                </a:tc>
                <a:extLst>
                  <a:ext uri="{0D108BD9-81ED-4DB2-BD59-A6C34878D82A}">
                    <a16:rowId xmlns="" xmlns:a16="http://schemas.microsoft.com/office/drawing/2014/main" val="10016"/>
                  </a:ext>
                </a:extLst>
              </a:tr>
              <a:tr h="134182">
                <a:tc gridSpan="6">
                  <a:txBody>
                    <a:bodyPr/>
                    <a:lstStyle/>
                    <a:p>
                      <a:pPr algn="l" fontAlgn="t"/>
                      <a:r>
                        <a:rPr lang="en-US" sz="800" b="0" i="0" u="none" strike="noStrike">
                          <a:solidFill>
                            <a:srgbClr val="000000"/>
                          </a:solidFill>
                          <a:effectLst/>
                          <a:latin typeface="Verdana"/>
                        </a:rPr>
                        <a:t> </a:t>
                      </a:r>
                    </a:p>
                  </a:txBody>
                  <a:tcPr marL="6259" marR="6259" marT="6259" marB="0">
                    <a:lnL>
                      <a:noFill/>
                    </a:lnL>
                    <a:lnR>
                      <a:noFill/>
                    </a:lnR>
                    <a:lnT>
                      <a:noFill/>
                    </a:lnT>
                    <a:lnB>
                      <a:noFill/>
                    </a:lnB>
                    <a:solidFill>
                      <a:srgbClr val="DDDFD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1" i="0" u="none" strike="noStrike">
                          <a:solidFill>
                            <a:srgbClr val="000000"/>
                          </a:solidFill>
                          <a:effectLst/>
                          <a:latin typeface="Verdana"/>
                        </a:rPr>
                        <a:t>Index</a:t>
                      </a:r>
                    </a:p>
                  </a:txBody>
                  <a:tcPr marL="6259" marR="6259" marT="6259" marB="0">
                    <a:lnL>
                      <a:noFill/>
                    </a:lnL>
                    <a:lnR>
                      <a:noFill/>
                    </a:lnR>
                    <a:lnT>
                      <a:noFill/>
                    </a:lnT>
                    <a:lnB>
                      <a:noFill/>
                    </a:lnB>
                    <a:solidFill>
                      <a:srgbClr val="DDDFDF"/>
                    </a:solidFill>
                  </a:tcPr>
                </a:tc>
                <a:tc gridSpan="3">
                  <a:txBody>
                    <a:bodyPr/>
                    <a:lstStyle/>
                    <a:p>
                      <a:pPr algn="r" fontAlgn="t"/>
                      <a:r>
                        <a:rPr lang="en-US" sz="800" b="1" i="0" u="none" strike="noStrike">
                          <a:solidFill>
                            <a:srgbClr val="000000"/>
                          </a:solidFill>
                          <a:effectLst/>
                          <a:latin typeface="Verdana"/>
                        </a:rPr>
                        <a:t>Spent</a:t>
                      </a:r>
                    </a:p>
                  </a:txBody>
                  <a:tcPr marL="6259" marR="6259" marT="6259" marB="0">
                    <a:lnL>
                      <a:noFill/>
                    </a:lnL>
                    <a:lnR>
                      <a:noFill/>
                    </a:lnR>
                    <a:lnT>
                      <a:noFill/>
                    </a:lnT>
                    <a:lnB>
                      <a:noFill/>
                    </a:lnB>
                    <a:solidFill>
                      <a:srgbClr val="DDDFDF"/>
                    </a:solidFill>
                  </a:tcPr>
                </a:tc>
                <a:tc hMerge="1">
                  <a:txBody>
                    <a:bodyPr/>
                    <a:lstStyle/>
                    <a:p>
                      <a:endParaRPr lang="en-US"/>
                    </a:p>
                  </a:txBody>
                  <a:tcPr/>
                </a:tc>
                <a:tc hMerge="1">
                  <a:txBody>
                    <a:bodyPr/>
                    <a:lstStyle/>
                    <a:p>
                      <a:endParaRPr lang="en-US"/>
                    </a:p>
                  </a:txBody>
                  <a:tcPr/>
                </a:tc>
                <a:tc>
                  <a:txBody>
                    <a:bodyPr/>
                    <a:lstStyle/>
                    <a:p>
                      <a:pPr algn="r" fontAlgn="t"/>
                      <a:r>
                        <a:rPr lang="en-US" sz="800" b="1" i="0" u="none" strike="noStrike">
                          <a:solidFill>
                            <a:srgbClr val="000000"/>
                          </a:solidFill>
                          <a:effectLst/>
                          <a:latin typeface="Verdana"/>
                        </a:rPr>
                        <a:t>Total</a:t>
                      </a:r>
                    </a:p>
                  </a:txBody>
                  <a:tcPr marL="6259" marR="6259" marT="6259" marB="0">
                    <a:lnL>
                      <a:noFill/>
                    </a:lnL>
                    <a:lnR>
                      <a:noFill/>
                    </a:lnR>
                    <a:lnT>
                      <a:noFill/>
                    </a:lnT>
                    <a:lnB>
                      <a:noFill/>
                    </a:lnB>
                    <a:solidFill>
                      <a:srgbClr val="DDDFDF"/>
                    </a:solidFill>
                  </a:tcPr>
                </a:tc>
                <a:tc>
                  <a:txBody>
                    <a:bodyPr/>
                    <a:lstStyle/>
                    <a:p>
                      <a:pPr algn="l" fontAlgn="t"/>
                      <a:r>
                        <a:rPr lang="en-US" sz="800" b="0" i="0" u="none" strike="noStrike">
                          <a:solidFill>
                            <a:srgbClr val="000000"/>
                          </a:solidFill>
                          <a:effectLst/>
                          <a:latin typeface="Verdana"/>
                        </a:rPr>
                        <a:t> </a:t>
                      </a:r>
                    </a:p>
                  </a:txBody>
                  <a:tcPr marL="6259" marR="6259" marT="6259" marB="0">
                    <a:lnL>
                      <a:noFill/>
                    </a:lnL>
                    <a:lnR>
                      <a:noFill/>
                    </a:lnR>
                    <a:lnT>
                      <a:noFill/>
                    </a:lnT>
                    <a:lnB>
                      <a:noFill/>
                    </a:lnB>
                    <a:solidFill>
                      <a:srgbClr val="DDDFDF"/>
                    </a:solidFill>
                  </a:tcPr>
                </a:tc>
                <a:extLst>
                  <a:ext uri="{0D108BD9-81ED-4DB2-BD59-A6C34878D82A}">
                    <a16:rowId xmlns="" xmlns:a16="http://schemas.microsoft.com/office/drawing/2014/main" val="10017"/>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1" i="0" u="none" strike="noStrike">
                          <a:solidFill>
                            <a:srgbClr val="000000"/>
                          </a:solidFill>
                          <a:effectLst/>
                          <a:latin typeface="Verdana"/>
                        </a:rPr>
                        <a:t>Health Care</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72</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$2,611.29</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$280,037,993</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18"/>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 </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 </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 </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 </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19"/>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1" i="0" u="none" strike="noStrike">
                          <a:solidFill>
                            <a:srgbClr val="000000"/>
                          </a:solidFill>
                          <a:effectLst/>
                          <a:latin typeface="Verdana"/>
                        </a:rPr>
                        <a:t>Medical Care</a:t>
                      </a:r>
                    </a:p>
                  </a:txBody>
                  <a:tcPr marL="7510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73</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$1,262.79</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$135,423,461</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20"/>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Physician Services</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74</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$161.64</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$17,334,589</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21"/>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Dental Services</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69</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$216.86</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$23,255,763</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22"/>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dirty="0" err="1">
                          <a:solidFill>
                            <a:srgbClr val="000000"/>
                          </a:solidFill>
                          <a:effectLst/>
                          <a:latin typeface="Verdana"/>
                        </a:rPr>
                        <a:t>Eyecare</a:t>
                      </a:r>
                      <a:r>
                        <a:rPr lang="en-US" sz="800" b="0" i="0" u="none" strike="noStrike" dirty="0">
                          <a:solidFill>
                            <a:srgbClr val="000000"/>
                          </a:solidFill>
                          <a:effectLst/>
                          <a:latin typeface="Verdana"/>
                        </a:rPr>
                        <a:t> Services</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dirty="0">
                          <a:solidFill>
                            <a:srgbClr val="000000"/>
                          </a:solidFill>
                          <a:effectLst/>
                          <a:latin typeface="Verdana"/>
                        </a:rPr>
                        <a:t>73</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dirty="0">
                          <a:solidFill>
                            <a:srgbClr val="000000"/>
                          </a:solidFill>
                          <a:effectLst/>
                          <a:latin typeface="Verdana"/>
                        </a:rPr>
                        <a:t>$35.40</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$3,795,904</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23"/>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Lab Tests, X-Rays</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73</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$39.13</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$4,195,831</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24"/>
                  </a:ext>
                </a:extLst>
              </a:tr>
              <a:tr h="134182">
                <a:tc gridSpan="2">
                  <a:txBody>
                    <a:bodyPr/>
                    <a:lstStyle/>
                    <a:p>
                      <a:pPr algn="l" fontAlgn="t"/>
                      <a:r>
                        <a:rPr lang="en-US" sz="800" b="0" i="0" u="none" strike="noStrike">
                          <a:solidFill>
                            <a:srgbClr val="000000"/>
                          </a:solidFill>
                          <a:effectLst/>
                          <a:latin typeface="Verdana"/>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Hospital Room and Hospital Services</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79</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$105.37</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$11,300,514</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25"/>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Convalescent or Nursing Home Care</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61</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$13.75</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$1,474,751</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26"/>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Other Medical services (1)</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69</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$75.17</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$8,061,102</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27"/>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Nonprescription Drugs</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76</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$75.95</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$8,144,429</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28"/>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Prescription Drugs</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74</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$355.46</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$38,120,366</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29"/>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Nonprescription Vitamins</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75</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$41.44</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$4,444,010</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30"/>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Medicare Prescription Drug Premium</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74</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dirty="0">
                          <a:solidFill>
                            <a:srgbClr val="000000"/>
                          </a:solidFill>
                          <a:effectLst/>
                          <a:latin typeface="Verdana"/>
                        </a:rPr>
                        <a:t>$35.55</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$3,812,390</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31"/>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Eyeglasses and Contact Lenses</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72</a:t>
                      </a:r>
                    </a:p>
                  </a:txBody>
                  <a:tcPr marL="6259" marR="6259" marT="6259" marB="0">
                    <a:lnL>
                      <a:noFill/>
                    </a:lnL>
                    <a:lnR>
                      <a:noFill/>
                    </a:lnR>
                    <a:lnT>
                      <a:noFill/>
                    </a:lnT>
                    <a:lnB>
                      <a:noFill/>
                    </a:lnB>
                  </a:tcPr>
                </a:tc>
                <a:tc gridSpan="3">
                  <a:txBody>
                    <a:bodyPr/>
                    <a:lstStyle/>
                    <a:p>
                      <a:pPr algn="r" fontAlgn="t"/>
                      <a:r>
                        <a:rPr lang="en-US" sz="800" b="0" i="0" u="none" strike="noStrike" dirty="0">
                          <a:solidFill>
                            <a:srgbClr val="000000"/>
                          </a:solidFill>
                          <a:effectLst/>
                          <a:latin typeface="Verdana"/>
                        </a:rPr>
                        <a:t>$53.62</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dirty="0">
                          <a:solidFill>
                            <a:srgbClr val="000000"/>
                          </a:solidFill>
                          <a:effectLst/>
                          <a:latin typeface="Verdana"/>
                        </a:rPr>
                        <a:t>$5,750,106</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32"/>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Hearing Aids</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58</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$12.27</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$1,315,412</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33"/>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Medical Equipment for General Use</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82</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$5.02</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$537,977</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34"/>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Other Medical Supplies (2)</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73</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$36.18</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$3,880,317</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35"/>
                  </a:ext>
                </a:extLst>
              </a:tr>
              <a:tr h="134182">
                <a:tc gridSpan="2">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gridSpan="3">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Verdana"/>
                      </a:endParaRPr>
                    </a:p>
                  </a:txBody>
                  <a:tcPr marL="6259" marR="6259" marT="6259" marB="0">
                    <a:lnL>
                      <a:noFill/>
                    </a:lnL>
                    <a:lnR>
                      <a:noFill/>
                    </a:lnR>
                    <a:lnT>
                      <a:noFill/>
                    </a:lnT>
                    <a:lnB>
                      <a:noFill/>
                    </a:lnB>
                  </a:tcPr>
                </a:tc>
                <a:extLst>
                  <a:ext uri="{0D108BD9-81ED-4DB2-BD59-A6C34878D82A}">
                    <a16:rowId xmlns="" xmlns:a16="http://schemas.microsoft.com/office/drawing/2014/main" val="10036"/>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1" i="0" u="none" strike="noStrike">
                          <a:solidFill>
                            <a:srgbClr val="000000"/>
                          </a:solidFill>
                          <a:effectLst/>
                          <a:latin typeface="Verdana"/>
                        </a:rPr>
                        <a:t>Health Insurance</a:t>
                      </a:r>
                    </a:p>
                  </a:txBody>
                  <a:tcPr marL="7510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72</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$1,348.50</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$144,614,532</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37"/>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Blue Cross/Blue Shield</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70</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$380.98</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$40,856,322</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38"/>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Commercial Health Insurance</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73</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$263.54</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dirty="0">
                          <a:solidFill>
                            <a:srgbClr val="000000"/>
                          </a:solidFill>
                          <a:effectLst/>
                          <a:latin typeface="Verdana"/>
                        </a:rPr>
                        <a:t>$28,262,379</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39"/>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Health Maintenance Organization</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74</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$239.62</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$25,696,783</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40"/>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Medicare Payments</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74</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$297.84</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$31,940,635</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dirty="0">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41"/>
                  </a:ext>
                </a:extLst>
              </a:tr>
              <a:tr h="134182">
                <a:tc gridSpan="2">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Long Term Care Insurance</a:t>
                      </a:r>
                    </a:p>
                  </a:txBody>
                  <a:tcPr marL="225326" marR="6259" marT="625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67</a:t>
                      </a:r>
                    </a:p>
                  </a:txBody>
                  <a:tcPr marL="6259" marR="6259" marT="6259" marB="0">
                    <a:lnL>
                      <a:noFill/>
                    </a:lnL>
                    <a:lnR>
                      <a:noFill/>
                    </a:lnR>
                    <a:lnT>
                      <a:noFill/>
                    </a:lnT>
                    <a:lnB>
                      <a:noFill/>
                    </a:lnB>
                  </a:tcPr>
                </a:tc>
                <a:tc gridSpan="3">
                  <a:txBody>
                    <a:bodyPr/>
                    <a:lstStyle/>
                    <a:p>
                      <a:pPr algn="r" fontAlgn="t"/>
                      <a:r>
                        <a:rPr lang="en-US" sz="800" b="0" i="0" u="none" strike="noStrike">
                          <a:solidFill>
                            <a:srgbClr val="000000"/>
                          </a:solidFill>
                          <a:effectLst/>
                          <a:latin typeface="Verdana"/>
                        </a:rPr>
                        <a:t>$54.18</a:t>
                      </a:r>
                    </a:p>
                  </a:txBody>
                  <a:tcPr marL="6259" marR="6259" marT="6259"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$5,809,920</a:t>
                      </a:r>
                    </a:p>
                  </a:txBody>
                  <a:tcPr marL="6259" marR="6259" marT="6259" marB="0">
                    <a:lnL>
                      <a:noFill/>
                    </a:lnL>
                    <a:lnR>
                      <a:noFill/>
                    </a:lnR>
                    <a:lnT>
                      <a:noFill/>
                    </a:lnT>
                    <a:lnB>
                      <a:noFill/>
                    </a:lnB>
                  </a:tcPr>
                </a:tc>
                <a:tc>
                  <a:txBody>
                    <a:bodyPr/>
                    <a:lstStyle/>
                    <a:p>
                      <a:pPr algn="l" fontAlgn="t"/>
                      <a:endParaRPr lang="en-US" sz="800" b="0" i="0" u="none" strike="noStrike">
                        <a:solidFill>
                          <a:srgbClr val="000000"/>
                        </a:solidFill>
                        <a:effectLst/>
                        <a:latin typeface="Arial"/>
                      </a:endParaRPr>
                    </a:p>
                  </a:txBody>
                  <a:tcPr marL="6259" marR="6259" marT="6259" marB="0">
                    <a:lnL>
                      <a:noFill/>
                    </a:lnL>
                    <a:lnR>
                      <a:noFill/>
                    </a:lnR>
                    <a:lnT>
                      <a:noFill/>
                    </a:lnT>
                    <a:lnB>
                      <a:noFill/>
                    </a:lnB>
                  </a:tcPr>
                </a:tc>
                <a:extLst>
                  <a:ext uri="{0D108BD9-81ED-4DB2-BD59-A6C34878D82A}">
                    <a16:rowId xmlns="" xmlns:a16="http://schemas.microsoft.com/office/drawing/2014/main" val="10042"/>
                  </a:ext>
                </a:extLst>
              </a:tr>
              <a:tr h="134182">
                <a:tc gridSpan="2">
                  <a:txBody>
                    <a:bodyPr/>
                    <a:lstStyle/>
                    <a:p>
                      <a:pPr algn="l" fontAlgn="t"/>
                      <a:r>
                        <a:rPr lang="en-US" sz="800" b="0" i="0" u="none" strike="noStrike">
                          <a:solidFill>
                            <a:srgbClr val="000000"/>
                          </a:solidFill>
                          <a:effectLst/>
                          <a:latin typeface="Arial"/>
                        </a:rPr>
                        <a:t> </a:t>
                      </a:r>
                    </a:p>
                  </a:txBody>
                  <a:tcPr marL="6259" marR="6259" marT="6259" marB="0">
                    <a:lnL>
                      <a:noFill/>
                    </a:lnL>
                    <a:lnR>
                      <a:noFill/>
                    </a:lnR>
                    <a:lnT>
                      <a:noFill/>
                    </a:lnT>
                    <a:lnB>
                      <a:noFill/>
                    </a:lnB>
                    <a:solidFill>
                      <a:srgbClr val="F3F3F3"/>
                    </a:solidFill>
                  </a:tcPr>
                </a:tc>
                <a:tc hMerge="1">
                  <a:txBody>
                    <a:bodyPr/>
                    <a:lstStyle/>
                    <a:p>
                      <a:endParaRPr lang="en-US"/>
                    </a:p>
                  </a:txBody>
                  <a:tcPr/>
                </a:tc>
                <a:tc gridSpan="4">
                  <a:txBody>
                    <a:bodyPr/>
                    <a:lstStyle/>
                    <a:p>
                      <a:pPr algn="l" fontAlgn="t"/>
                      <a:r>
                        <a:rPr lang="en-US" sz="800" b="0" i="0" u="none" strike="noStrike">
                          <a:solidFill>
                            <a:srgbClr val="000000"/>
                          </a:solidFill>
                          <a:effectLst/>
                          <a:latin typeface="Verdana"/>
                        </a:rPr>
                        <a:t>Other Health Insurance (3)</a:t>
                      </a:r>
                    </a:p>
                  </a:txBody>
                  <a:tcPr marL="225326"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dirty="0">
                          <a:solidFill>
                            <a:srgbClr val="000000"/>
                          </a:solidFill>
                          <a:effectLst/>
                          <a:latin typeface="Verdana"/>
                        </a:rPr>
                        <a:t>69</a:t>
                      </a:r>
                    </a:p>
                  </a:txBody>
                  <a:tcPr marL="6259" marR="6259" marT="6259" marB="0">
                    <a:lnL>
                      <a:noFill/>
                    </a:lnL>
                    <a:lnR>
                      <a:noFill/>
                    </a:lnR>
                    <a:lnT>
                      <a:noFill/>
                    </a:lnT>
                    <a:lnB>
                      <a:noFill/>
                    </a:lnB>
                    <a:solidFill>
                      <a:srgbClr val="F3F3F3"/>
                    </a:solidFill>
                  </a:tcPr>
                </a:tc>
                <a:tc gridSpan="3">
                  <a:txBody>
                    <a:bodyPr/>
                    <a:lstStyle/>
                    <a:p>
                      <a:pPr algn="r" fontAlgn="t"/>
                      <a:r>
                        <a:rPr lang="en-US" sz="800" b="0" i="0" u="none" strike="noStrike">
                          <a:solidFill>
                            <a:srgbClr val="000000"/>
                          </a:solidFill>
                          <a:effectLst/>
                          <a:latin typeface="Verdana"/>
                        </a:rPr>
                        <a:t>$112.35</a:t>
                      </a:r>
                    </a:p>
                  </a:txBody>
                  <a:tcPr marL="6259" marR="6259" marT="6259" marB="0">
                    <a:lnL>
                      <a:noFill/>
                    </a:lnL>
                    <a:lnR>
                      <a:noFill/>
                    </a:lnR>
                    <a:lnT>
                      <a:noFill/>
                    </a:lnT>
                    <a:lnB>
                      <a:noFill/>
                    </a:lnB>
                    <a:solidFill>
                      <a:srgbClr val="F3F3F3"/>
                    </a:solidFill>
                  </a:tcPr>
                </a:tc>
                <a:tc hMerge="1">
                  <a:txBody>
                    <a:bodyPr/>
                    <a:lstStyle/>
                    <a:p>
                      <a:endParaRPr lang="en-US"/>
                    </a:p>
                  </a:txBody>
                  <a:tcPr/>
                </a:tc>
                <a:tc hMerge="1">
                  <a:txBody>
                    <a:bodyPr/>
                    <a:lstStyle/>
                    <a:p>
                      <a:endParaRPr lang="en-US"/>
                    </a:p>
                  </a:txBody>
                  <a:tcPr/>
                </a:tc>
                <a:tc>
                  <a:txBody>
                    <a:bodyPr/>
                    <a:lstStyle/>
                    <a:p>
                      <a:pPr algn="r" fontAlgn="t"/>
                      <a:r>
                        <a:rPr lang="en-US" sz="800" b="0" i="0" u="none" strike="noStrike">
                          <a:solidFill>
                            <a:srgbClr val="000000"/>
                          </a:solidFill>
                          <a:effectLst/>
                          <a:latin typeface="Verdana"/>
                        </a:rPr>
                        <a:t>$12,048,493</a:t>
                      </a:r>
                    </a:p>
                  </a:txBody>
                  <a:tcPr marL="6259" marR="6259" marT="6259" marB="0">
                    <a:lnL>
                      <a:noFill/>
                    </a:lnL>
                    <a:lnR>
                      <a:noFill/>
                    </a:lnR>
                    <a:lnT>
                      <a:noFill/>
                    </a:lnT>
                    <a:lnB>
                      <a:noFill/>
                    </a:lnB>
                    <a:solidFill>
                      <a:srgbClr val="F3F3F3"/>
                    </a:solidFill>
                  </a:tcPr>
                </a:tc>
                <a:tc>
                  <a:txBody>
                    <a:bodyPr/>
                    <a:lstStyle/>
                    <a:p>
                      <a:pPr algn="l" fontAlgn="t"/>
                      <a:r>
                        <a:rPr lang="en-US" sz="800" b="0" i="0" u="none" strike="noStrike" dirty="0">
                          <a:solidFill>
                            <a:srgbClr val="000000"/>
                          </a:solidFill>
                          <a:effectLst/>
                          <a:latin typeface="Arial"/>
                        </a:rPr>
                        <a:t> </a:t>
                      </a:r>
                    </a:p>
                  </a:txBody>
                  <a:tcPr marL="6259" marR="6259" marT="6259" marB="0">
                    <a:lnL>
                      <a:noFill/>
                    </a:lnL>
                    <a:lnR>
                      <a:noFill/>
                    </a:lnR>
                    <a:lnT>
                      <a:noFill/>
                    </a:lnT>
                    <a:lnB>
                      <a:noFill/>
                    </a:lnB>
                    <a:solidFill>
                      <a:srgbClr val="F3F3F3"/>
                    </a:solidFill>
                  </a:tcPr>
                </a:tc>
                <a:extLst>
                  <a:ext uri="{0D108BD9-81ED-4DB2-BD59-A6C34878D82A}">
                    <a16:rowId xmlns="" xmlns:a16="http://schemas.microsoft.com/office/drawing/2014/main" val="10043"/>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1938430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E79C3F7-60B5-49B3-9D9A-4E3F94FA13AA}" type="slidenum">
              <a:rPr lang="en-US" smtClean="0"/>
              <a:pPr>
                <a:defRPr/>
              </a:pPr>
              <a:t>14</a:t>
            </a:fld>
            <a:endParaRPr lang="en-US" dirty="0"/>
          </a:p>
        </p:txBody>
      </p:sp>
      <p:pic>
        <p:nvPicPr>
          <p:cNvPr id="3" name="Picture 2" descr="Map3_Growth.bmp"/>
          <p:cNvPicPr>
            <a:picLocks noChangeAspect="1"/>
          </p:cNvPicPr>
          <p:nvPr/>
        </p:nvPicPr>
        <p:blipFill>
          <a:blip r:embed="rId2" cstate="print"/>
          <a:stretch>
            <a:fillRect/>
          </a:stretch>
        </p:blipFill>
        <p:spPr>
          <a:xfrm>
            <a:off x="0" y="369367"/>
            <a:ext cx="10058400" cy="6508377"/>
          </a:xfrm>
          <a:prstGeom prst="rect">
            <a:avLst/>
          </a:prstGeom>
        </p:spPr>
      </p:pic>
    </p:spTree>
    <p:extLst>
      <p:ext uri="{BB962C8B-B14F-4D97-AF65-F5344CB8AC3E}">
        <p14:creationId xmlns:p14="http://schemas.microsoft.com/office/powerpoint/2010/main" val="590854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02920" y="496729"/>
            <a:ext cx="9045575" cy="502920"/>
          </a:xfrm>
        </p:spPr>
        <p:txBody>
          <a:bodyPr>
            <a:normAutofit/>
          </a:bodyPr>
          <a:lstStyle/>
          <a:p>
            <a:r>
              <a:rPr lang="en-US" sz="2640"/>
              <a:t>Pathology of determining a market for concussive injuries in sport</a:t>
            </a:r>
          </a:p>
        </p:txBody>
      </p:sp>
      <p:sp>
        <p:nvSpPr>
          <p:cNvPr id="22531" name="TextBox 4"/>
          <p:cNvSpPr txBox="1">
            <a:spLocks noChangeArrowheads="1"/>
          </p:cNvSpPr>
          <p:nvPr/>
        </p:nvSpPr>
        <p:spPr bwMode="auto">
          <a:xfrm>
            <a:off x="169387" y="1331437"/>
            <a:ext cx="9588658" cy="5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Narrow" pitchFamily="34" charset="0"/>
                <a:cs typeface="Arial" pitchFamily="34" charset="0"/>
              </a:defRPr>
            </a:lvl1pPr>
            <a:lvl2pPr marL="742950" indent="-285750" eaLnBrk="0" hangingPunct="0">
              <a:defRPr sz="2400">
                <a:solidFill>
                  <a:schemeClr val="tx1"/>
                </a:solidFill>
                <a:latin typeface="Arial Narrow" pitchFamily="34" charset="0"/>
                <a:cs typeface="Arial" pitchFamily="34" charset="0"/>
              </a:defRPr>
            </a:lvl2pPr>
            <a:lvl3pPr marL="1143000" indent="-228600" eaLnBrk="0" hangingPunct="0">
              <a:defRPr sz="2400">
                <a:solidFill>
                  <a:schemeClr val="tx1"/>
                </a:solidFill>
                <a:latin typeface="Arial Narrow" pitchFamily="34" charset="0"/>
                <a:cs typeface="Arial" pitchFamily="34" charset="0"/>
              </a:defRPr>
            </a:lvl3pPr>
            <a:lvl4pPr marL="1600200" indent="-228600" eaLnBrk="0" hangingPunct="0">
              <a:defRPr sz="2400">
                <a:solidFill>
                  <a:schemeClr val="tx1"/>
                </a:solidFill>
                <a:latin typeface="Arial Narrow" pitchFamily="34" charset="0"/>
                <a:cs typeface="Arial" pitchFamily="34" charset="0"/>
              </a:defRPr>
            </a:lvl4pPr>
            <a:lvl5pPr marL="2057400" indent="-228600" eaLnBrk="0" hangingPunct="0">
              <a:defRPr sz="24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Narrow" pitchFamily="34" charset="0"/>
                <a:cs typeface="Arial" pitchFamily="34" charset="0"/>
              </a:defRPr>
            </a:lvl9pPr>
          </a:lstStyle>
          <a:p>
            <a:pPr eaLnBrk="1" hangingPunct="1">
              <a:buFont typeface="Wingdings" pitchFamily="2" charset="2"/>
              <a:buChar char="§"/>
            </a:pPr>
            <a:r>
              <a:rPr lang="en-US" sz="1980"/>
              <a:t>The American Journal of Medicine reports that 47.1 percent of concussive sports injuries between youths and adults are related to playing football</a:t>
            </a:r>
          </a:p>
          <a:p>
            <a:pPr eaLnBrk="1" hangingPunct="1">
              <a:buFont typeface="Wingdings" pitchFamily="2" charset="2"/>
              <a:buChar char="§"/>
            </a:pPr>
            <a:endParaRPr lang="en-US" sz="1980"/>
          </a:p>
          <a:p>
            <a:pPr eaLnBrk="1" hangingPunct="1">
              <a:buFont typeface="Wingdings" pitchFamily="2" charset="2"/>
              <a:buChar char="§"/>
            </a:pPr>
            <a:r>
              <a:rPr lang="en-US" sz="1980"/>
              <a:t>Concussive injuries are increasing by about 16% annually</a:t>
            </a:r>
          </a:p>
          <a:p>
            <a:pPr eaLnBrk="1" hangingPunct="1">
              <a:buFont typeface="Wingdings" pitchFamily="2" charset="2"/>
              <a:buChar char="§"/>
            </a:pPr>
            <a:endParaRPr lang="en-US" sz="1980"/>
          </a:p>
          <a:p>
            <a:pPr eaLnBrk="1" hangingPunct="1">
              <a:buFont typeface="Wingdings" pitchFamily="2" charset="2"/>
              <a:buChar char="§"/>
            </a:pPr>
            <a:r>
              <a:rPr lang="en-US" sz="1980"/>
              <a:t>Providing new medical services will require an understanding of where the impacted population clusters are located as well as understanding growth for sustainability of that service.</a:t>
            </a:r>
          </a:p>
          <a:p>
            <a:pPr eaLnBrk="1" hangingPunct="1">
              <a:buFont typeface="Wingdings" pitchFamily="2" charset="2"/>
              <a:buChar char="§"/>
            </a:pPr>
            <a:endParaRPr lang="en-US" sz="1980"/>
          </a:p>
          <a:p>
            <a:pPr eaLnBrk="1" hangingPunct="1">
              <a:buFont typeface="Wingdings" pitchFamily="2" charset="2"/>
              <a:buChar char="§"/>
            </a:pPr>
            <a:r>
              <a:rPr lang="en-US" sz="1980"/>
              <a:t>Jones Lang LaSalle proposes to build a multivariate model considering key demographic indicators as provided by The Brain Synergy Institute to select strategic markets to provide a brain rehabilitation service. Further, we propose adding population growth and playing football as two additional key indicators.</a:t>
            </a:r>
          </a:p>
          <a:p>
            <a:pPr eaLnBrk="1" hangingPunct="1">
              <a:buFont typeface="Wingdings" pitchFamily="2" charset="2"/>
              <a:buChar char="§"/>
            </a:pPr>
            <a:endParaRPr lang="en-US" sz="1980"/>
          </a:p>
          <a:p>
            <a:pPr eaLnBrk="1" hangingPunct="1">
              <a:buFont typeface="Wingdings" pitchFamily="2" charset="2"/>
              <a:buChar char="§"/>
            </a:pPr>
            <a:r>
              <a:rPr lang="en-US" sz="1980"/>
              <a:t>Once the top markets are selected, heat maps will be created with center of gravity analysis to place the service in a strategic location within market.</a:t>
            </a:r>
          </a:p>
          <a:p>
            <a:pPr eaLnBrk="1" hangingPunct="1">
              <a:buFont typeface="Wingdings" pitchFamily="2" charset="2"/>
              <a:buChar char="§"/>
            </a:pPr>
            <a:endParaRPr lang="en-US" sz="1980"/>
          </a:p>
          <a:p>
            <a:pPr eaLnBrk="1" hangingPunct="1">
              <a:buFont typeface="Wingdings" pitchFamily="2" charset="2"/>
              <a:buChar char="§"/>
            </a:pPr>
            <a:endParaRPr lang="en-US" sz="1980"/>
          </a:p>
        </p:txBody>
      </p:sp>
    </p:spTree>
    <p:extLst>
      <p:ext uri="{BB962C8B-B14F-4D97-AF65-F5344CB8AC3E}">
        <p14:creationId xmlns:p14="http://schemas.microsoft.com/office/powerpoint/2010/main" val="3636876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10985"/>
            <a:ext cx="8572500" cy="4635500"/>
          </a:xfrm>
          <a:prstGeom prst="rect">
            <a:avLst/>
          </a:prstGeom>
        </p:spPr>
      </p:pic>
      <p:sp>
        <p:nvSpPr>
          <p:cNvPr id="2" name="Rectangle 1"/>
          <p:cNvSpPr/>
          <p:nvPr/>
        </p:nvSpPr>
        <p:spPr>
          <a:xfrm>
            <a:off x="3706169" y="5569620"/>
            <a:ext cx="5460278" cy="1311128"/>
          </a:xfrm>
          <a:prstGeom prst="rect">
            <a:avLst/>
          </a:prstGeom>
          <a:solidFill>
            <a:schemeClr val="bg1">
              <a:lumMod val="95000"/>
            </a:schemeClr>
          </a:solidFill>
        </p:spPr>
        <p:txBody>
          <a:bodyPr>
            <a:spAutoFit/>
          </a:bodyPr>
          <a:lstStyle/>
          <a:p>
            <a:pPr marL="377190" indent="-377190">
              <a:spcBef>
                <a:spcPts val="0"/>
              </a:spcBef>
              <a:spcAft>
                <a:spcPts val="0"/>
              </a:spcAft>
              <a:buFont typeface="+mj-lt"/>
              <a:buAutoNum type="arabicPeriod"/>
              <a:tabLst>
                <a:tab pos="502920" algn="l"/>
              </a:tabLst>
              <a:defRPr/>
            </a:pPr>
            <a:r>
              <a:rPr lang="en-US" sz="1320" dirty="0">
                <a:latin typeface="Times New Roman"/>
                <a:ea typeface="Times New Roman"/>
              </a:rPr>
              <a:t>Cities with multiple professional sports teams - NFL, NHL, MLS, NBA</a:t>
            </a:r>
            <a:endParaRPr lang="en-US" sz="1320" dirty="0">
              <a:latin typeface="Times New Roman"/>
              <a:ea typeface="Calibri"/>
            </a:endParaRPr>
          </a:p>
          <a:p>
            <a:pPr marL="377190" indent="-377190">
              <a:spcBef>
                <a:spcPts val="0"/>
              </a:spcBef>
              <a:spcAft>
                <a:spcPts val="0"/>
              </a:spcAft>
              <a:buFont typeface="+mj-lt"/>
              <a:buAutoNum type="arabicPeriod"/>
              <a:tabLst>
                <a:tab pos="502920" algn="l"/>
              </a:tabLst>
              <a:defRPr/>
            </a:pPr>
            <a:r>
              <a:rPr lang="en-US" sz="1320" dirty="0">
                <a:latin typeface="Times New Roman"/>
                <a:ea typeface="Times New Roman"/>
              </a:rPr>
              <a:t>Income/wealth density</a:t>
            </a:r>
            <a:endParaRPr lang="en-US" sz="1320" dirty="0">
              <a:latin typeface="Times New Roman"/>
              <a:ea typeface="Calibri"/>
            </a:endParaRPr>
          </a:p>
          <a:p>
            <a:pPr marL="377190" indent="-377190">
              <a:spcBef>
                <a:spcPts val="0"/>
              </a:spcBef>
              <a:spcAft>
                <a:spcPts val="0"/>
              </a:spcAft>
              <a:buFont typeface="+mj-lt"/>
              <a:buAutoNum type="arabicPeriod"/>
              <a:tabLst>
                <a:tab pos="502920" algn="l"/>
              </a:tabLst>
              <a:defRPr/>
            </a:pPr>
            <a:r>
              <a:rPr lang="en-US" sz="1320" dirty="0">
                <a:latin typeface="Times New Roman"/>
                <a:ea typeface="Times New Roman"/>
              </a:rPr>
              <a:t>Collegiate sports</a:t>
            </a:r>
            <a:endParaRPr lang="en-US" sz="1320" dirty="0">
              <a:latin typeface="Times New Roman"/>
              <a:ea typeface="Calibri"/>
            </a:endParaRPr>
          </a:p>
          <a:p>
            <a:pPr marL="377190" indent="-377190">
              <a:spcBef>
                <a:spcPts val="0"/>
              </a:spcBef>
              <a:spcAft>
                <a:spcPts val="0"/>
              </a:spcAft>
              <a:buFont typeface="+mj-lt"/>
              <a:buAutoNum type="arabicPeriod"/>
              <a:tabLst>
                <a:tab pos="502920" algn="l"/>
              </a:tabLst>
              <a:defRPr/>
            </a:pPr>
            <a:r>
              <a:rPr lang="en-US" sz="1320" dirty="0">
                <a:latin typeface="Times New Roman"/>
                <a:ea typeface="Times New Roman"/>
              </a:rPr>
              <a:t>Plays Football</a:t>
            </a:r>
            <a:endParaRPr lang="en-US" sz="1320" dirty="0">
              <a:latin typeface="Times New Roman"/>
              <a:ea typeface="Calibri"/>
            </a:endParaRPr>
          </a:p>
          <a:p>
            <a:pPr marL="377190" indent="-377190">
              <a:spcBef>
                <a:spcPts val="0"/>
              </a:spcBef>
              <a:spcAft>
                <a:spcPts val="0"/>
              </a:spcAft>
              <a:buFont typeface="+mj-lt"/>
              <a:buAutoNum type="arabicPeriod"/>
              <a:tabLst>
                <a:tab pos="502920" algn="l"/>
              </a:tabLst>
              <a:defRPr/>
            </a:pPr>
            <a:r>
              <a:rPr lang="en-US" sz="1320" dirty="0">
                <a:latin typeface="Times New Roman"/>
                <a:ea typeface="Times New Roman"/>
              </a:rPr>
              <a:t>Population density</a:t>
            </a:r>
          </a:p>
          <a:p>
            <a:pPr marL="377190" indent="-377190">
              <a:spcBef>
                <a:spcPts val="0"/>
              </a:spcBef>
              <a:spcAft>
                <a:spcPts val="0"/>
              </a:spcAft>
              <a:buFont typeface="+mj-lt"/>
              <a:buAutoNum type="arabicPeriod"/>
              <a:tabLst>
                <a:tab pos="502920" algn="l"/>
              </a:tabLst>
              <a:defRPr/>
            </a:pPr>
            <a:r>
              <a:rPr lang="en-US" sz="1320" dirty="0">
                <a:latin typeface="Times New Roman"/>
                <a:ea typeface="Calibri"/>
              </a:rPr>
              <a:t>Population Growth</a:t>
            </a:r>
          </a:p>
        </p:txBody>
      </p:sp>
      <p:sp>
        <p:nvSpPr>
          <p:cNvPr id="23556" name="TextBox 2"/>
          <p:cNvSpPr txBox="1">
            <a:spLocks noChangeArrowheads="1"/>
          </p:cNvSpPr>
          <p:nvPr/>
        </p:nvSpPr>
        <p:spPr bwMode="auto">
          <a:xfrm>
            <a:off x="169387" y="188192"/>
            <a:ext cx="6098144"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Narrow" pitchFamily="34" charset="0"/>
                <a:cs typeface="Arial" pitchFamily="34" charset="0"/>
              </a:defRPr>
            </a:lvl1pPr>
            <a:lvl2pPr marL="742950" indent="-285750" eaLnBrk="0" hangingPunct="0">
              <a:defRPr sz="2400">
                <a:solidFill>
                  <a:schemeClr val="tx1"/>
                </a:solidFill>
                <a:latin typeface="Arial Narrow" pitchFamily="34" charset="0"/>
                <a:cs typeface="Arial" pitchFamily="34" charset="0"/>
              </a:defRPr>
            </a:lvl2pPr>
            <a:lvl3pPr marL="1143000" indent="-228600" eaLnBrk="0" hangingPunct="0">
              <a:defRPr sz="2400">
                <a:solidFill>
                  <a:schemeClr val="tx1"/>
                </a:solidFill>
                <a:latin typeface="Arial Narrow" pitchFamily="34" charset="0"/>
                <a:cs typeface="Arial" pitchFamily="34" charset="0"/>
              </a:defRPr>
            </a:lvl3pPr>
            <a:lvl4pPr marL="1600200" indent="-228600" eaLnBrk="0" hangingPunct="0">
              <a:defRPr sz="2400">
                <a:solidFill>
                  <a:schemeClr val="tx1"/>
                </a:solidFill>
                <a:latin typeface="Arial Narrow" pitchFamily="34" charset="0"/>
                <a:cs typeface="Arial" pitchFamily="34" charset="0"/>
              </a:defRPr>
            </a:lvl4pPr>
            <a:lvl5pPr marL="2057400" indent="-228600" eaLnBrk="0" hangingPunct="0">
              <a:defRPr sz="24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Narrow" pitchFamily="34" charset="0"/>
                <a:cs typeface="Arial" pitchFamily="34" charset="0"/>
              </a:defRPr>
            </a:lvl9pPr>
          </a:lstStyle>
          <a:p>
            <a:pPr eaLnBrk="1" hangingPunct="1"/>
            <a:r>
              <a:rPr lang="en-US" sz="2640">
                <a:solidFill>
                  <a:srgbClr val="C00000"/>
                </a:solidFill>
              </a:rPr>
              <a:t>Multivariate modeling to select strategic markets</a:t>
            </a:r>
          </a:p>
        </p:txBody>
      </p:sp>
      <p:sp>
        <p:nvSpPr>
          <p:cNvPr id="4" name="TextBox 3"/>
          <p:cNvSpPr txBox="1"/>
          <p:nvPr/>
        </p:nvSpPr>
        <p:spPr>
          <a:xfrm>
            <a:off x="6781800" y="3609088"/>
            <a:ext cx="2912745" cy="1169551"/>
          </a:xfrm>
          <a:prstGeom prst="rect">
            <a:avLst/>
          </a:prstGeom>
          <a:solidFill>
            <a:schemeClr val="bg1">
              <a:lumMod val="95000"/>
            </a:schemeClr>
          </a:solidFill>
        </p:spPr>
        <p:txBody>
          <a:bodyPr>
            <a:spAutoFit/>
          </a:bodyPr>
          <a:lstStyle/>
          <a:p>
            <a:pPr>
              <a:defRPr/>
            </a:pPr>
            <a:r>
              <a:rPr lang="en-US" sz="1400" dirty="0">
                <a:solidFill>
                  <a:schemeClr val="accent1"/>
                </a:solidFill>
              </a:rPr>
              <a:t>Map shows top 50 markets where population  plays football which also establishes markets with a higher propensity for concussive injuries </a:t>
            </a:r>
          </a:p>
        </p:txBody>
      </p:sp>
      <p:sp>
        <p:nvSpPr>
          <p:cNvPr id="5" name="Right Arrow 4"/>
          <p:cNvSpPr/>
          <p:nvPr/>
        </p:nvSpPr>
        <p:spPr>
          <a:xfrm>
            <a:off x="2637622" y="5839653"/>
            <a:ext cx="913288" cy="61468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410">
              <a:solidFill>
                <a:schemeClr val="tx2"/>
              </a:solidFill>
            </a:endParaRPr>
          </a:p>
        </p:txBody>
      </p:sp>
      <p:sp>
        <p:nvSpPr>
          <p:cNvPr id="23559" name="TextBox 5"/>
          <p:cNvSpPr txBox="1">
            <a:spLocks noChangeArrowheads="1"/>
          </p:cNvSpPr>
          <p:nvPr/>
        </p:nvSpPr>
        <p:spPr bwMode="auto">
          <a:xfrm>
            <a:off x="159788" y="5897694"/>
            <a:ext cx="2343911"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Narrow" pitchFamily="34" charset="0"/>
                <a:cs typeface="Arial" pitchFamily="34" charset="0"/>
              </a:defRPr>
            </a:lvl1pPr>
            <a:lvl2pPr marL="742950" indent="-285750" eaLnBrk="0" hangingPunct="0">
              <a:defRPr sz="2400">
                <a:solidFill>
                  <a:schemeClr val="tx1"/>
                </a:solidFill>
                <a:latin typeface="Arial Narrow" pitchFamily="34" charset="0"/>
                <a:cs typeface="Arial" pitchFamily="34" charset="0"/>
              </a:defRPr>
            </a:lvl2pPr>
            <a:lvl3pPr marL="1143000" indent="-228600" eaLnBrk="0" hangingPunct="0">
              <a:defRPr sz="2400">
                <a:solidFill>
                  <a:schemeClr val="tx1"/>
                </a:solidFill>
                <a:latin typeface="Arial Narrow" pitchFamily="34" charset="0"/>
                <a:cs typeface="Arial" pitchFamily="34" charset="0"/>
              </a:defRPr>
            </a:lvl3pPr>
            <a:lvl4pPr marL="1600200" indent="-228600" eaLnBrk="0" hangingPunct="0">
              <a:defRPr sz="2400">
                <a:solidFill>
                  <a:schemeClr val="tx1"/>
                </a:solidFill>
                <a:latin typeface="Arial Narrow" pitchFamily="34" charset="0"/>
                <a:cs typeface="Arial" pitchFamily="34" charset="0"/>
              </a:defRPr>
            </a:lvl4pPr>
            <a:lvl5pPr marL="2057400" indent="-228600" eaLnBrk="0" hangingPunct="0">
              <a:defRPr sz="24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Narrow" pitchFamily="34" charset="0"/>
                <a:cs typeface="Arial" pitchFamily="34" charset="0"/>
              </a:defRPr>
            </a:lvl9pPr>
          </a:lstStyle>
          <a:p>
            <a:pPr eaLnBrk="1" hangingPunct="1"/>
            <a:r>
              <a:rPr lang="en-US" sz="2640" b="1">
                <a:solidFill>
                  <a:srgbClr val="C00000"/>
                </a:solidFill>
              </a:rPr>
              <a:t>Proposed Model</a:t>
            </a:r>
          </a:p>
        </p:txBody>
      </p:sp>
      <p:sp>
        <p:nvSpPr>
          <p:cNvPr id="6" name="Rectangle 5"/>
          <p:cNvSpPr/>
          <p:nvPr/>
        </p:nvSpPr>
        <p:spPr>
          <a:xfrm>
            <a:off x="1676400" y="7034631"/>
            <a:ext cx="7637145" cy="584775"/>
          </a:xfrm>
          <a:prstGeom prst="rect">
            <a:avLst/>
          </a:prstGeom>
        </p:spPr>
        <p:txBody>
          <a:bodyPr wrap="square">
            <a:spAutoFit/>
          </a:bodyPr>
          <a:lstStyle/>
          <a:p>
            <a:pPr eaLnBrk="1" hangingPunct="1">
              <a:buFont typeface="Wingdings" pitchFamily="2" charset="2"/>
              <a:buChar char="§"/>
            </a:pPr>
            <a:r>
              <a:rPr lang="en-US" sz="1600" dirty="0"/>
              <a:t>The American Journal of Medicine reports that 47.1 percent of concussive sports injuries between youths and adults are related to playing football</a:t>
            </a:r>
          </a:p>
        </p:txBody>
      </p:sp>
      <p:sp>
        <p:nvSpPr>
          <p:cNvPr id="11" name="TextBox 10"/>
          <p:cNvSpPr txBox="1"/>
          <p:nvPr/>
        </p:nvSpPr>
        <p:spPr>
          <a:xfrm>
            <a:off x="220027" y="4209700"/>
            <a:ext cx="2912745" cy="523220"/>
          </a:xfrm>
          <a:prstGeom prst="rect">
            <a:avLst/>
          </a:prstGeom>
          <a:solidFill>
            <a:schemeClr val="bg1">
              <a:lumMod val="95000"/>
            </a:schemeClr>
          </a:solidFill>
        </p:spPr>
        <p:txBody>
          <a:bodyPr>
            <a:spAutoFit/>
          </a:bodyPr>
          <a:lstStyle/>
          <a:p>
            <a:pPr eaLnBrk="1" hangingPunct="1"/>
            <a:r>
              <a:rPr lang="en-US" sz="1400" dirty="0">
                <a:solidFill>
                  <a:schemeClr val="accent1"/>
                </a:solidFill>
              </a:rPr>
              <a:t>Concussive injuries are increasing by about 16% annually</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428842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0A4F125-35BE-E34F-8C3B-C43C4F739EC9}" type="slidenum">
              <a:rPr lang="en-US" altLang="en-US" smtClean="0"/>
              <a:pPr/>
              <a:t>17</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9372600" cy="6807517"/>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40" y="152400"/>
            <a:ext cx="9372600" cy="680751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7018810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879"/>
            <a:ext cx="9234720" cy="518160"/>
          </a:xfrm>
        </p:spPr>
        <p:txBody>
          <a:bodyPr/>
          <a:lstStyle/>
          <a:p>
            <a:r>
              <a:rPr lang="en-US" dirty="0"/>
              <a:t>Social Science and Medicine</a:t>
            </a:r>
          </a:p>
        </p:txBody>
      </p:sp>
      <p:sp>
        <p:nvSpPr>
          <p:cNvPr id="3" name="Content Placeholder 2"/>
          <p:cNvSpPr>
            <a:spLocks noGrp="1"/>
          </p:cNvSpPr>
          <p:nvPr>
            <p:ph idx="1"/>
          </p:nvPr>
        </p:nvSpPr>
        <p:spPr>
          <a:xfrm>
            <a:off x="287724" y="2133600"/>
            <a:ext cx="9234720" cy="4761360"/>
          </a:xfrm>
        </p:spPr>
        <p:txBody>
          <a:bodyPr>
            <a:normAutofit fontScale="70000" lnSpcReduction="20000"/>
          </a:bodyPr>
          <a:lstStyle/>
          <a:p>
            <a:r>
              <a:rPr lang="en-US" dirty="0">
                <a:hlinkClick r:id="rId2" tooltip="Social science &amp; medicine (1982)."/>
              </a:rPr>
              <a:t>Soc Sci Med.</a:t>
            </a:r>
            <a:r>
              <a:rPr lang="en-US" dirty="0"/>
              <a:t> 2010 Jan;70(2):277-92. </a:t>
            </a:r>
            <a:r>
              <a:rPr lang="en-US" dirty="0" err="1"/>
              <a:t>doi</a:t>
            </a:r>
            <a:r>
              <a:rPr lang="en-US" dirty="0"/>
              <a:t>: 10.1016/j.socscimed.2009.10.018. </a:t>
            </a:r>
            <a:r>
              <a:rPr lang="en-US" dirty="0" err="1"/>
              <a:t>Epub</a:t>
            </a:r>
            <a:r>
              <a:rPr lang="en-US" dirty="0"/>
              <a:t> 2009 Oct 31.</a:t>
            </a:r>
          </a:p>
          <a:p>
            <a:r>
              <a:rPr lang="en-US" b="1" dirty="0"/>
              <a:t>Examining methodological details of </a:t>
            </a:r>
            <a:r>
              <a:rPr lang="en-US" b="1" dirty="0" err="1"/>
              <a:t>neighbourhood</a:t>
            </a:r>
            <a:r>
              <a:rPr lang="en-US" b="1" dirty="0"/>
              <a:t> observations and the relationship to health: a literature review.</a:t>
            </a:r>
            <a:endParaRPr lang="en-US" dirty="0"/>
          </a:p>
          <a:p>
            <a:r>
              <a:rPr lang="en-US" dirty="0">
                <a:hlinkClick r:id="rId3"/>
              </a:rPr>
              <a:t>Schaefer-McDaniel N</a:t>
            </a:r>
            <a:r>
              <a:rPr lang="en-US" baseline="30000" dirty="0"/>
              <a:t>1</a:t>
            </a:r>
            <a:r>
              <a:rPr lang="en-US" dirty="0"/>
              <a:t>, </a:t>
            </a:r>
            <a:r>
              <a:rPr lang="en-US" dirty="0">
                <a:hlinkClick r:id="rId4"/>
              </a:rPr>
              <a:t>Caughy MO</a:t>
            </a:r>
            <a:r>
              <a:rPr lang="en-US" dirty="0"/>
              <a:t>, </a:t>
            </a:r>
            <a:r>
              <a:rPr lang="en-US" dirty="0">
                <a:hlinkClick r:id="rId5"/>
              </a:rPr>
              <a:t>O'Campo P</a:t>
            </a:r>
            <a:r>
              <a:rPr lang="en-US" dirty="0"/>
              <a:t>, </a:t>
            </a:r>
            <a:r>
              <a:rPr lang="en-US" dirty="0">
                <a:hlinkClick r:id="rId6"/>
              </a:rPr>
              <a:t>Gearey W</a:t>
            </a:r>
            <a:r>
              <a:rPr lang="en-US" dirty="0"/>
              <a:t>.</a:t>
            </a:r>
          </a:p>
          <a:p>
            <a:r>
              <a:rPr lang="en-US" b="1" dirty="0"/>
              <a:t>Abstract</a:t>
            </a:r>
            <a:endParaRPr lang="en-US" dirty="0"/>
          </a:p>
          <a:p>
            <a:pPr algn="just"/>
            <a:r>
              <a:rPr lang="en-US" dirty="0" err="1">
                <a:latin typeface="+mj-lt"/>
              </a:rPr>
              <a:t>Neighbourhood</a:t>
            </a:r>
            <a:r>
              <a:rPr lang="en-US" dirty="0">
                <a:latin typeface="+mj-lt"/>
              </a:rPr>
              <a:t> research has been growing steadily over the past two decades across the social sciences, and, in particular in the area of public health. Despite this increase, there is currently no consensus on which measure and data source researchers should use to assess </a:t>
            </a:r>
            <a:r>
              <a:rPr lang="en-US" dirty="0" err="1">
                <a:latin typeface="+mj-lt"/>
              </a:rPr>
              <a:t>neighbourhood</a:t>
            </a:r>
            <a:r>
              <a:rPr lang="en-US" dirty="0">
                <a:latin typeface="+mj-lt"/>
              </a:rPr>
              <a:t> attributes. In the past, researchers have relied on census data and household surveys to assess </a:t>
            </a:r>
            <a:r>
              <a:rPr lang="en-US" dirty="0" err="1">
                <a:latin typeface="+mj-lt"/>
              </a:rPr>
              <a:t>neighbourhood</a:t>
            </a:r>
            <a:r>
              <a:rPr lang="en-US" dirty="0">
                <a:latin typeface="+mj-lt"/>
              </a:rPr>
              <a:t> conditions, but in recent years, </a:t>
            </a:r>
            <a:r>
              <a:rPr lang="en-US" dirty="0" err="1">
                <a:latin typeface="+mj-lt"/>
              </a:rPr>
              <a:t>neighbourhood</a:t>
            </a:r>
            <a:r>
              <a:rPr lang="en-US" dirty="0">
                <a:latin typeface="+mj-lt"/>
              </a:rPr>
              <a:t> observations have become a popular alternative method for characterizing </a:t>
            </a:r>
            <a:r>
              <a:rPr lang="en-US" dirty="0" err="1">
                <a:latin typeface="+mj-lt"/>
              </a:rPr>
              <a:t>neighbourhood</a:t>
            </a:r>
            <a:r>
              <a:rPr lang="en-US" dirty="0">
                <a:latin typeface="+mj-lt"/>
              </a:rPr>
              <a:t> environments. Rooted in sociology of crime research, observations are conducted by trained observers who use a checklist to observe and rate </a:t>
            </a:r>
            <a:r>
              <a:rPr lang="en-US" dirty="0" err="1">
                <a:latin typeface="+mj-lt"/>
              </a:rPr>
              <a:t>neighbourhoods</a:t>
            </a:r>
            <a:r>
              <a:rPr lang="en-US" dirty="0">
                <a:latin typeface="+mj-lt"/>
              </a:rPr>
              <a:t> on a number of conditions such as physical (e.g., traffic volume, housing conditions) and social (e.g., presence of people, gang activity) attributes. While this methodology has been gaining momentum in recent years, notably absent from the literature is a review to examine this methodology in detail. The purpose of the present study was to examine research that has used </a:t>
            </a:r>
            <a:r>
              <a:rPr lang="en-US" dirty="0" err="1">
                <a:latin typeface="+mj-lt"/>
              </a:rPr>
              <a:t>neighbourhood</a:t>
            </a:r>
            <a:r>
              <a:rPr lang="en-US" dirty="0">
                <a:latin typeface="+mj-lt"/>
              </a:rPr>
              <a:t> observations as a method. We do so by critically reviewing 51 English language studies published from 1990 onward paying particular attention to the areas of (1) methodological rigor (i.e. how observations are carried out in the field and how data are analyzed), (2) geographical boundaries (i.e. how </a:t>
            </a:r>
            <a:r>
              <a:rPr lang="en-US" dirty="0" err="1">
                <a:latin typeface="+mj-lt"/>
              </a:rPr>
              <a:t>neighbourhoods</a:t>
            </a:r>
            <a:r>
              <a:rPr lang="en-US" dirty="0">
                <a:latin typeface="+mj-lt"/>
              </a:rPr>
              <a:t> and areas of observation are spatially defined), and (3) the relationship between </a:t>
            </a:r>
            <a:r>
              <a:rPr lang="en-US" dirty="0" err="1">
                <a:latin typeface="+mj-lt"/>
              </a:rPr>
              <a:t>neighbourhood</a:t>
            </a:r>
            <a:r>
              <a:rPr lang="en-US" dirty="0">
                <a:latin typeface="+mj-lt"/>
              </a:rPr>
              <a:t> observations and residents' health (i.e. how studies examine and analyze the link between observed </a:t>
            </a:r>
            <a:r>
              <a:rPr lang="en-US" dirty="0" err="1">
                <a:latin typeface="+mj-lt"/>
              </a:rPr>
              <a:t>neighbourhood</a:t>
            </a:r>
            <a:r>
              <a:rPr lang="en-US" dirty="0">
                <a:latin typeface="+mj-lt"/>
              </a:rPr>
              <a:t> attributes and health). We find that little attention is given to details of </a:t>
            </a:r>
            <a:r>
              <a:rPr lang="en-US" dirty="0" err="1">
                <a:latin typeface="+mj-lt"/>
              </a:rPr>
              <a:t>neighbourhood</a:t>
            </a:r>
            <a:r>
              <a:rPr lang="en-US" dirty="0">
                <a:latin typeface="+mj-lt"/>
              </a:rPr>
              <a:t> observations as a method. Further, there is wide variability in how observations are conducted and analyzed making it impossible to confidently compare findings across studies. </a:t>
            </a:r>
            <a:r>
              <a:rPr lang="en-US" dirty="0">
                <a:solidFill>
                  <a:srgbClr val="C00000"/>
                </a:solidFill>
                <a:latin typeface="+mj-lt"/>
              </a:rPr>
              <a:t>We see this review as a first step in developing sound observational measures of </a:t>
            </a:r>
            <a:r>
              <a:rPr lang="en-US" dirty="0" err="1">
                <a:solidFill>
                  <a:srgbClr val="C00000"/>
                </a:solidFill>
                <a:latin typeface="+mj-lt"/>
              </a:rPr>
              <a:t>neighbourhood</a:t>
            </a:r>
            <a:r>
              <a:rPr lang="en-US" dirty="0">
                <a:solidFill>
                  <a:srgbClr val="C00000"/>
                </a:solidFill>
                <a:latin typeface="+mj-lt"/>
              </a:rPr>
              <a:t> factors and conclude by providing recommendations for researchers undertaking </a:t>
            </a:r>
            <a:r>
              <a:rPr lang="en-US" dirty="0" err="1">
                <a:solidFill>
                  <a:srgbClr val="C00000"/>
                </a:solidFill>
                <a:latin typeface="+mj-lt"/>
              </a:rPr>
              <a:t>neighbourhood</a:t>
            </a:r>
            <a:r>
              <a:rPr lang="en-US" dirty="0">
                <a:solidFill>
                  <a:srgbClr val="C00000"/>
                </a:solidFill>
                <a:latin typeface="+mj-lt"/>
              </a:rPr>
              <a:t> observations in the future.</a:t>
            </a:r>
          </a:p>
        </p:txBody>
      </p:sp>
      <p:sp>
        <p:nvSpPr>
          <p:cNvPr id="4" name="Slide Number Placeholder 3"/>
          <p:cNvSpPr>
            <a:spLocks noGrp="1"/>
          </p:cNvSpPr>
          <p:nvPr>
            <p:ph type="sldNum" sz="quarter" idx="12"/>
          </p:nvPr>
        </p:nvSpPr>
        <p:spPr/>
        <p:txBody>
          <a:bodyPr/>
          <a:lstStyle/>
          <a:p>
            <a:fld id="{523B482B-367B-4B05-AE4E-7266E7F2964D}" type="slidenum">
              <a:rPr lang="en-GB" smtClean="0"/>
              <a:pPr/>
              <a:t>18</a:t>
            </a:fld>
            <a:endParaRPr lang="en-GB" dirty="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7600" y="254000"/>
            <a:ext cx="1456690" cy="1879600"/>
          </a:xfrm>
          <a:prstGeom prst="rect">
            <a:avLst/>
          </a:prstGeom>
        </p:spPr>
      </p:pic>
    </p:spTree>
    <p:extLst>
      <p:ext uri="{BB962C8B-B14F-4D97-AF65-F5344CB8AC3E}">
        <p14:creationId xmlns:p14="http://schemas.microsoft.com/office/powerpoint/2010/main" val="4286582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603865"/>
            <a:ext cx="9779000" cy="502920"/>
          </a:xfrm>
        </p:spPr>
        <p:txBody>
          <a:bodyPr>
            <a:normAutofit/>
          </a:bodyPr>
          <a:lstStyle/>
          <a:p>
            <a:r>
              <a:rPr lang="en-US" sz="2640" dirty="0">
                <a:solidFill>
                  <a:srgbClr val="C00000"/>
                </a:solidFill>
              </a:rPr>
              <a:t>Identifying a geography of opportunity within the business ecosystem</a:t>
            </a:r>
          </a:p>
        </p:txBody>
      </p:sp>
      <p:sp>
        <p:nvSpPr>
          <p:cNvPr id="3" name="Content Placeholder 2"/>
          <p:cNvSpPr>
            <a:spLocks noGrp="1"/>
          </p:cNvSpPr>
          <p:nvPr>
            <p:ph idx="1"/>
          </p:nvPr>
        </p:nvSpPr>
        <p:spPr>
          <a:xfrm>
            <a:off x="712470" y="1429808"/>
            <a:ext cx="9052560" cy="4978559"/>
          </a:xfrm>
        </p:spPr>
        <p:txBody>
          <a:bodyPr/>
          <a:lstStyle/>
          <a:p>
            <a:r>
              <a:rPr lang="en-US" sz="2640" dirty="0"/>
              <a:t>Not one size fits all modeling different key variables are important to different companies</a:t>
            </a:r>
          </a:p>
          <a:p>
            <a:pPr marL="0" indent="0">
              <a:buNone/>
            </a:pPr>
            <a:endParaRPr lang="en-US" dirty="0"/>
          </a:p>
        </p:txBody>
      </p:sp>
      <p:pic>
        <p:nvPicPr>
          <p:cNvPr id="4" name="Picture 3" descr="JLL_PPT_Echo Sys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2416196"/>
            <a:ext cx="9485630" cy="3688080"/>
          </a:xfrm>
          <a:prstGeom prst="rect">
            <a:avLst/>
          </a:prstGeom>
        </p:spPr>
      </p:pic>
    </p:spTree>
    <p:extLst>
      <p:ext uri="{BB962C8B-B14F-4D97-AF65-F5344CB8AC3E}">
        <p14:creationId xmlns:p14="http://schemas.microsoft.com/office/powerpoint/2010/main" val="159128595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LL_3-Weltkugeln_Mar1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
            <a:ext cx="10058400" cy="7543800"/>
          </a:xfrm>
          <a:prstGeom prst="rect">
            <a:avLst/>
          </a:prstGeom>
        </p:spPr>
      </p:pic>
      <p:pic>
        <p:nvPicPr>
          <p:cNvPr id="6"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818"/>
            <a:ext cx="10058400" cy="7543800"/>
          </a:xfrm>
          <a:prstGeom prst="rect">
            <a:avLst/>
          </a:prstGeom>
        </p:spPr>
      </p:pic>
      <p:sp>
        <p:nvSpPr>
          <p:cNvPr id="7" name="Line 32"/>
          <p:cNvSpPr>
            <a:spLocks noChangeShapeType="1"/>
          </p:cNvSpPr>
          <p:nvPr/>
        </p:nvSpPr>
        <p:spPr bwMode="ltGray">
          <a:xfrm>
            <a:off x="3517100" y="4401308"/>
            <a:ext cx="0" cy="2257200"/>
          </a:xfrm>
          <a:prstGeom prst="line">
            <a:avLst/>
          </a:prstGeom>
          <a:noFill/>
          <a:ln w="9525">
            <a:solidFill>
              <a:srgbClr val="D1D5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fontAlgn="auto">
              <a:spcBef>
                <a:spcPts val="0"/>
              </a:spcBef>
              <a:spcAft>
                <a:spcPts val="0"/>
              </a:spcAft>
              <a:defRPr/>
            </a:pPr>
            <a:endParaRPr lang="de-DE" sz="1980" kern="0">
              <a:solidFill>
                <a:srgbClr val="000000"/>
              </a:solidFill>
            </a:endParaRPr>
          </a:p>
        </p:txBody>
      </p:sp>
      <p:sp>
        <p:nvSpPr>
          <p:cNvPr id="8" name="Line 33"/>
          <p:cNvSpPr>
            <a:spLocks noChangeShapeType="1"/>
          </p:cNvSpPr>
          <p:nvPr/>
        </p:nvSpPr>
        <p:spPr bwMode="ltGray">
          <a:xfrm>
            <a:off x="6481990" y="4401308"/>
            <a:ext cx="0" cy="2257200"/>
          </a:xfrm>
          <a:prstGeom prst="line">
            <a:avLst/>
          </a:prstGeom>
          <a:noFill/>
          <a:ln w="9525">
            <a:solidFill>
              <a:srgbClr val="D1D5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fontAlgn="auto">
              <a:spcBef>
                <a:spcPts val="0"/>
              </a:spcBef>
              <a:spcAft>
                <a:spcPts val="0"/>
              </a:spcAft>
              <a:defRPr/>
            </a:pPr>
            <a:endParaRPr lang="de-DE" sz="1980" kern="0">
              <a:solidFill>
                <a:srgbClr val="000000"/>
              </a:solidFill>
            </a:endParaRPr>
          </a:p>
        </p:txBody>
      </p:sp>
      <p:sp>
        <p:nvSpPr>
          <p:cNvPr id="9" name="Rectangle 34"/>
          <p:cNvSpPr>
            <a:spLocks noChangeArrowheads="1"/>
          </p:cNvSpPr>
          <p:nvPr/>
        </p:nvSpPr>
        <p:spPr bwMode="auto">
          <a:xfrm>
            <a:off x="668116" y="4109123"/>
            <a:ext cx="2583296" cy="25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320" dirty="0">
                <a:solidFill>
                  <a:srgbClr val="BC141A"/>
                </a:solidFill>
                <a:latin typeface="Times New Roman" pitchFamily="18" charset="0"/>
                <a:cs typeface="Arial" pitchFamily="34" charset="0"/>
              </a:rPr>
              <a:t>Americas</a:t>
            </a:r>
          </a:p>
        </p:txBody>
      </p:sp>
      <p:sp>
        <p:nvSpPr>
          <p:cNvPr id="10" name="Rectangle 35"/>
          <p:cNvSpPr>
            <a:spLocks noChangeArrowheads="1"/>
          </p:cNvSpPr>
          <p:nvPr/>
        </p:nvSpPr>
        <p:spPr bwMode="auto">
          <a:xfrm>
            <a:off x="6696286" y="4109123"/>
            <a:ext cx="2682240" cy="25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320" dirty="0">
                <a:solidFill>
                  <a:srgbClr val="BC141A"/>
                </a:solidFill>
                <a:latin typeface="Times New Roman" pitchFamily="18" charset="0"/>
                <a:cs typeface="Arial" pitchFamily="34" charset="0"/>
              </a:rPr>
              <a:t>Asia-Pacific</a:t>
            </a:r>
          </a:p>
        </p:txBody>
      </p:sp>
      <p:sp>
        <p:nvSpPr>
          <p:cNvPr id="11" name="Rectangle 36"/>
          <p:cNvSpPr>
            <a:spLocks noChangeArrowheads="1"/>
          </p:cNvSpPr>
          <p:nvPr/>
        </p:nvSpPr>
        <p:spPr bwMode="auto">
          <a:xfrm>
            <a:off x="3683176" y="4109123"/>
            <a:ext cx="2691555" cy="25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GB" sz="1320" dirty="0">
                <a:solidFill>
                  <a:srgbClr val="BC141A"/>
                </a:solidFill>
                <a:latin typeface="Times New Roman" pitchFamily="18" charset="0"/>
                <a:cs typeface="Arial" pitchFamily="34" charset="0"/>
              </a:rPr>
              <a:t>EMEA</a:t>
            </a:r>
          </a:p>
        </p:txBody>
      </p:sp>
      <p:grpSp>
        <p:nvGrpSpPr>
          <p:cNvPr id="12" name="Gruppieren 27"/>
          <p:cNvGrpSpPr/>
          <p:nvPr/>
        </p:nvGrpSpPr>
        <p:grpSpPr>
          <a:xfrm>
            <a:off x="-13592" y="5856300"/>
            <a:ext cx="10063639" cy="1980000"/>
            <a:chOff x="0" y="5220000"/>
            <a:chExt cx="9148763" cy="1800000"/>
          </a:xfrm>
        </p:grpSpPr>
        <p:sp>
          <p:nvSpPr>
            <p:cNvPr id="13" name="Rechteck 28"/>
            <p:cNvSpPr/>
            <p:nvPr/>
          </p:nvSpPr>
          <p:spPr bwMode="auto">
            <a:xfrm>
              <a:off x="0" y="5220000"/>
              <a:ext cx="9148763" cy="1800000"/>
            </a:xfrm>
            <a:prstGeom prst="rect">
              <a:avLst/>
            </a:prstGeom>
            <a:gradFill flip="none" rotWithShape="1">
              <a:gsLst>
                <a:gs pos="53000">
                  <a:srgbClr val="FFFFFF"/>
                </a:gs>
                <a:gs pos="100000">
                  <a:srgbClr val="FFFFFF">
                    <a:alpha val="0"/>
                  </a:srgbClr>
                </a:gs>
              </a:gsLst>
              <a:lin ang="16200000" scaled="1"/>
              <a:tileRect/>
            </a:gradFill>
            <a:ln w="9525" cap="flat" cmpd="sng" algn="ctr">
              <a:noFill/>
              <a:prstDash val="solid"/>
              <a:round/>
              <a:headEnd type="none" w="med" len="med"/>
              <a:tailEnd type="none" w="med" len="med"/>
            </a:ln>
            <a:effectLst/>
            <a:extLst/>
          </p:spPr>
          <p:txBody>
            <a:bodyPr vert="horz" wrap="square" lIns="100584" tIns="50292" rIns="100584" bIns="50292" numCol="1" rtlCol="0" anchor="t" anchorCtr="0" compatLnSpc="1">
              <a:prstTxWarp prst="textNoShape">
                <a:avLst/>
              </a:prstTxWarp>
            </a:bodyPr>
            <a:lstStyle/>
            <a:p>
              <a:pPr defTabSz="1005840" fontAlgn="auto">
                <a:spcBef>
                  <a:spcPts val="0"/>
                </a:spcBef>
                <a:spcAft>
                  <a:spcPts val="0"/>
                </a:spcAft>
                <a:defRPr/>
              </a:pPr>
              <a:endParaRPr lang="de-DE" sz="1980" b="1" kern="0" dirty="0">
                <a:solidFill>
                  <a:srgbClr val="000000"/>
                </a:solidFill>
              </a:endParaRPr>
            </a:p>
          </p:txBody>
        </p:sp>
        <p:sp>
          <p:nvSpPr>
            <p:cNvPr id="16" name="Line 83"/>
            <p:cNvSpPr>
              <a:spLocks noChangeShapeType="1"/>
            </p:cNvSpPr>
            <p:nvPr/>
          </p:nvSpPr>
          <p:spPr bwMode="auto">
            <a:xfrm>
              <a:off x="0" y="6137275"/>
              <a:ext cx="9148763" cy="0"/>
            </a:xfrm>
            <a:prstGeom prst="line">
              <a:avLst/>
            </a:prstGeom>
            <a:noFill/>
            <a:ln w="19050">
              <a:solidFill>
                <a:srgbClr val="BC14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fontAlgn="auto">
                <a:spcBef>
                  <a:spcPts val="0"/>
                </a:spcBef>
                <a:spcAft>
                  <a:spcPts val="0"/>
                </a:spcAft>
                <a:defRPr/>
              </a:pPr>
              <a:endParaRPr lang="de-DE" sz="1980" kern="0">
                <a:solidFill>
                  <a:srgbClr val="000000"/>
                </a:solidFill>
              </a:endParaRPr>
            </a:p>
          </p:txBody>
        </p:sp>
      </p:grpSp>
      <p:sp>
        <p:nvSpPr>
          <p:cNvPr id="17" name="Text Box 21"/>
          <p:cNvSpPr txBox="1">
            <a:spLocks noChangeArrowheads="1"/>
          </p:cNvSpPr>
          <p:nvPr/>
        </p:nvSpPr>
        <p:spPr bwMode="gray">
          <a:xfrm>
            <a:off x="6599721" y="4401321"/>
            <a:ext cx="871379"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marL="457200" indent="-457200" eaLnBrk="0" hangingPunct="0">
              <a:defRPr sz="2400" b="1">
                <a:solidFill>
                  <a:schemeClr val="tx1"/>
                </a:solidFill>
                <a:latin typeface="Arial Narrow" pitchFamily="34" charset="0"/>
              </a:defRPr>
            </a:lvl1pPr>
            <a:lvl2pPr marL="742950" indent="-285750" eaLnBrk="0" hangingPunct="0">
              <a:defRPr sz="2400" b="1">
                <a:solidFill>
                  <a:schemeClr val="tx1"/>
                </a:solidFill>
                <a:latin typeface="Arial Narrow" pitchFamily="34" charset="0"/>
              </a:defRPr>
            </a:lvl2pPr>
            <a:lvl3pPr marL="1143000" indent="-228600" eaLnBrk="0" hangingPunct="0">
              <a:defRPr sz="2400" b="1">
                <a:solidFill>
                  <a:schemeClr val="tx1"/>
                </a:solidFill>
                <a:latin typeface="Arial Narrow" pitchFamily="34" charset="0"/>
              </a:defRPr>
            </a:lvl3pPr>
            <a:lvl4pPr marL="1600200" indent="-228600" eaLnBrk="0" hangingPunct="0">
              <a:defRPr sz="2400" b="1">
                <a:solidFill>
                  <a:schemeClr val="tx1"/>
                </a:solidFill>
                <a:latin typeface="Arial Narrow" pitchFamily="34" charset="0"/>
              </a:defRPr>
            </a:lvl4pPr>
            <a:lvl5pPr marL="2057400" indent="-228600" eaLnBrk="0" hangingPunct="0">
              <a:defRPr sz="2400" b="1">
                <a:solidFill>
                  <a:schemeClr val="tx1"/>
                </a:solidFill>
                <a:latin typeface="Arial Narrow" pitchFamily="34" charset="0"/>
              </a:defRPr>
            </a:lvl5pPr>
            <a:lvl6pPr marL="2514600" indent="-228600" eaLnBrk="0" fontAlgn="base" hangingPunct="0">
              <a:spcBef>
                <a:spcPct val="0"/>
              </a:spcBef>
              <a:spcAft>
                <a:spcPct val="0"/>
              </a:spcAft>
              <a:defRPr sz="2400" b="1">
                <a:solidFill>
                  <a:schemeClr val="tx1"/>
                </a:solidFill>
                <a:latin typeface="Arial Narrow" pitchFamily="34" charset="0"/>
              </a:defRPr>
            </a:lvl6pPr>
            <a:lvl7pPr marL="2971800" indent="-228600" eaLnBrk="0" fontAlgn="base" hangingPunct="0">
              <a:spcBef>
                <a:spcPct val="0"/>
              </a:spcBef>
              <a:spcAft>
                <a:spcPct val="0"/>
              </a:spcAft>
              <a:defRPr sz="2400" b="1">
                <a:solidFill>
                  <a:schemeClr val="tx1"/>
                </a:solidFill>
                <a:latin typeface="Arial Narrow" pitchFamily="34" charset="0"/>
              </a:defRPr>
            </a:lvl7pPr>
            <a:lvl8pPr marL="3429000" indent="-228600" eaLnBrk="0" fontAlgn="base" hangingPunct="0">
              <a:spcBef>
                <a:spcPct val="0"/>
              </a:spcBef>
              <a:spcAft>
                <a:spcPct val="0"/>
              </a:spcAft>
              <a:defRPr sz="2400" b="1">
                <a:solidFill>
                  <a:schemeClr val="tx1"/>
                </a:solidFill>
                <a:latin typeface="Arial Narrow" pitchFamily="34" charset="0"/>
              </a:defRPr>
            </a:lvl8pPr>
            <a:lvl9pPr marL="3886200" indent="-228600" eaLnBrk="0" fontAlgn="base" hangingPunct="0">
              <a:spcBef>
                <a:spcPct val="0"/>
              </a:spcBef>
              <a:spcAft>
                <a:spcPct val="0"/>
              </a:spcAft>
              <a:defRPr sz="2400" b="1">
                <a:solidFill>
                  <a:schemeClr val="tx1"/>
                </a:solidFill>
                <a:latin typeface="Arial Narrow" pitchFamily="34" charset="0"/>
              </a:defRPr>
            </a:lvl9pPr>
          </a:lstStyle>
          <a:p>
            <a:pPr eaLnBrk="1" hangingPunct="1">
              <a:lnSpc>
                <a:spcPts val="660"/>
              </a:lnSpc>
            </a:pPr>
            <a:r>
              <a:rPr lang="en-GB" sz="660" b="0" dirty="0">
                <a:solidFill>
                  <a:srgbClr val="6D7174"/>
                </a:solidFill>
                <a:cs typeface="Arial" pitchFamily="34" charset="0"/>
              </a:rPr>
              <a:t>Adelaide</a:t>
            </a:r>
          </a:p>
          <a:p>
            <a:pPr eaLnBrk="1" hangingPunct="1">
              <a:lnSpc>
                <a:spcPts val="660"/>
              </a:lnSpc>
            </a:pPr>
            <a:r>
              <a:rPr lang="en-GB" sz="660" b="0" dirty="0" err="1">
                <a:solidFill>
                  <a:srgbClr val="6D7174"/>
                </a:solidFill>
                <a:cs typeface="Arial" pitchFamily="34" charset="0"/>
              </a:rPr>
              <a:t>Admedabad</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Auckland</a:t>
            </a:r>
          </a:p>
          <a:p>
            <a:pPr eaLnBrk="1" hangingPunct="1">
              <a:lnSpc>
                <a:spcPts val="660"/>
              </a:lnSpc>
            </a:pPr>
            <a:r>
              <a:rPr lang="en-GB" sz="660" b="0" dirty="0">
                <a:solidFill>
                  <a:srgbClr val="6D7174"/>
                </a:solidFill>
                <a:cs typeface="Arial" pitchFamily="34" charset="0"/>
              </a:rPr>
              <a:t>Bali</a:t>
            </a:r>
          </a:p>
          <a:p>
            <a:pPr eaLnBrk="1" hangingPunct="1">
              <a:lnSpc>
                <a:spcPts val="660"/>
              </a:lnSpc>
            </a:pPr>
            <a:r>
              <a:rPr lang="en-GB" sz="660" b="0" dirty="0">
                <a:solidFill>
                  <a:srgbClr val="6D7174"/>
                </a:solidFill>
                <a:cs typeface="Arial" pitchFamily="34" charset="0"/>
              </a:rPr>
              <a:t>Bangalore</a:t>
            </a:r>
          </a:p>
          <a:p>
            <a:pPr eaLnBrk="1" hangingPunct="1">
              <a:lnSpc>
                <a:spcPts val="660"/>
              </a:lnSpc>
            </a:pPr>
            <a:r>
              <a:rPr lang="en-GB" sz="660" b="0" dirty="0">
                <a:solidFill>
                  <a:srgbClr val="6D7174"/>
                </a:solidFill>
                <a:cs typeface="Arial" pitchFamily="34" charset="0"/>
              </a:rPr>
              <a:t>Bangkok</a:t>
            </a:r>
          </a:p>
          <a:p>
            <a:pPr eaLnBrk="1" hangingPunct="1">
              <a:lnSpc>
                <a:spcPts val="660"/>
              </a:lnSpc>
            </a:pPr>
            <a:r>
              <a:rPr lang="en-GB" sz="660" b="0" dirty="0">
                <a:solidFill>
                  <a:srgbClr val="6D7174"/>
                </a:solidFill>
                <a:cs typeface="Arial" pitchFamily="34" charset="0"/>
              </a:rPr>
              <a:t>Brisbane</a:t>
            </a:r>
          </a:p>
          <a:p>
            <a:pPr eaLnBrk="1" hangingPunct="1">
              <a:lnSpc>
                <a:spcPts val="660"/>
              </a:lnSpc>
            </a:pPr>
            <a:r>
              <a:rPr lang="en-GB" sz="660" b="0" dirty="0">
                <a:solidFill>
                  <a:srgbClr val="6D7174"/>
                </a:solidFill>
                <a:cs typeface="Arial" pitchFamily="34" charset="0"/>
              </a:rPr>
              <a:t>Canberra</a:t>
            </a:r>
          </a:p>
          <a:p>
            <a:pPr eaLnBrk="1" hangingPunct="1">
              <a:lnSpc>
                <a:spcPts val="660"/>
              </a:lnSpc>
            </a:pPr>
            <a:r>
              <a:rPr lang="en-GB" sz="660" b="0" dirty="0">
                <a:solidFill>
                  <a:srgbClr val="6D7174"/>
                </a:solidFill>
                <a:cs typeface="Arial" pitchFamily="34" charset="0"/>
              </a:rPr>
              <a:t>Chandigarh</a:t>
            </a:r>
          </a:p>
          <a:p>
            <a:pPr eaLnBrk="1" hangingPunct="1">
              <a:lnSpc>
                <a:spcPts val="660"/>
              </a:lnSpc>
            </a:pPr>
            <a:r>
              <a:rPr lang="en-GB" sz="660" b="0" dirty="0">
                <a:solidFill>
                  <a:srgbClr val="6D7174"/>
                </a:solidFill>
                <a:cs typeface="Arial" pitchFamily="34" charset="0"/>
              </a:rPr>
              <a:t>Chengdu</a:t>
            </a:r>
          </a:p>
          <a:p>
            <a:pPr eaLnBrk="1" hangingPunct="1">
              <a:lnSpc>
                <a:spcPts val="660"/>
              </a:lnSpc>
            </a:pPr>
            <a:r>
              <a:rPr lang="en-GB" sz="660" b="0" dirty="0">
                <a:solidFill>
                  <a:srgbClr val="6D7174"/>
                </a:solidFill>
                <a:cs typeface="Arial" pitchFamily="34" charset="0"/>
              </a:rPr>
              <a:t>Chennai</a:t>
            </a:r>
          </a:p>
          <a:p>
            <a:pPr eaLnBrk="1" hangingPunct="1">
              <a:lnSpc>
                <a:spcPts val="660"/>
              </a:lnSpc>
            </a:pPr>
            <a:r>
              <a:rPr lang="en-GB" sz="660" b="0" dirty="0">
                <a:solidFill>
                  <a:srgbClr val="6D7174"/>
                </a:solidFill>
                <a:cs typeface="Arial" pitchFamily="34" charset="0"/>
              </a:rPr>
              <a:t>Chongqing</a:t>
            </a:r>
          </a:p>
          <a:p>
            <a:pPr eaLnBrk="1" hangingPunct="1">
              <a:lnSpc>
                <a:spcPts val="660"/>
              </a:lnSpc>
            </a:pPr>
            <a:r>
              <a:rPr lang="en-GB" sz="660" b="0" dirty="0">
                <a:solidFill>
                  <a:srgbClr val="6D7174"/>
                </a:solidFill>
                <a:cs typeface="Arial" pitchFamily="34" charset="0"/>
              </a:rPr>
              <a:t>Christchurch</a:t>
            </a:r>
          </a:p>
          <a:p>
            <a:pPr eaLnBrk="1" hangingPunct="1">
              <a:lnSpc>
                <a:spcPts val="660"/>
              </a:lnSpc>
            </a:pPr>
            <a:r>
              <a:rPr lang="en-GB" sz="660" b="0" dirty="0">
                <a:solidFill>
                  <a:srgbClr val="6D7174"/>
                </a:solidFill>
                <a:cs typeface="Arial" pitchFamily="34" charset="0"/>
              </a:rPr>
              <a:t>Coimbatore</a:t>
            </a:r>
          </a:p>
          <a:p>
            <a:pPr eaLnBrk="1" hangingPunct="1">
              <a:lnSpc>
                <a:spcPts val="660"/>
              </a:lnSpc>
            </a:pPr>
            <a:r>
              <a:rPr lang="en-GB" sz="660" b="0" dirty="0">
                <a:solidFill>
                  <a:srgbClr val="6D7174"/>
                </a:solidFill>
                <a:cs typeface="Arial" pitchFamily="34" charset="0"/>
              </a:rPr>
              <a:t>Delhi</a:t>
            </a:r>
          </a:p>
          <a:p>
            <a:pPr eaLnBrk="1" hangingPunct="1">
              <a:lnSpc>
                <a:spcPts val="660"/>
              </a:lnSpc>
            </a:pPr>
            <a:r>
              <a:rPr lang="en-GB" sz="660" b="0" dirty="0">
                <a:solidFill>
                  <a:srgbClr val="6D7174"/>
                </a:solidFill>
                <a:cs typeface="Arial" pitchFamily="34" charset="0"/>
              </a:rPr>
              <a:t>Guangzhou</a:t>
            </a:r>
          </a:p>
          <a:p>
            <a:pPr eaLnBrk="1" hangingPunct="1">
              <a:lnSpc>
                <a:spcPts val="660"/>
              </a:lnSpc>
            </a:pPr>
            <a:r>
              <a:rPr lang="en-GB" sz="660" b="0" dirty="0">
                <a:solidFill>
                  <a:srgbClr val="6D7174"/>
                </a:solidFill>
                <a:cs typeface="Arial" pitchFamily="34" charset="0"/>
              </a:rPr>
              <a:t>Gurgaon - Haryana</a:t>
            </a:r>
          </a:p>
          <a:p>
            <a:pPr eaLnBrk="1" hangingPunct="1">
              <a:lnSpc>
                <a:spcPts val="660"/>
              </a:lnSpc>
            </a:pPr>
            <a:r>
              <a:rPr lang="en-GB" sz="660" b="0" dirty="0">
                <a:solidFill>
                  <a:srgbClr val="6D7174"/>
                </a:solidFill>
                <a:cs typeface="Arial" pitchFamily="34" charset="0"/>
              </a:rPr>
              <a:t>Gurgaon - South City</a:t>
            </a:r>
          </a:p>
          <a:p>
            <a:pPr eaLnBrk="1" hangingPunct="1">
              <a:lnSpc>
                <a:spcPts val="660"/>
              </a:lnSpc>
            </a:pPr>
            <a:r>
              <a:rPr lang="en-GB" sz="660" b="0" dirty="0">
                <a:solidFill>
                  <a:srgbClr val="6D7174"/>
                </a:solidFill>
                <a:cs typeface="Arial" pitchFamily="34" charset="0"/>
              </a:rPr>
              <a:t>Hanoi</a:t>
            </a:r>
          </a:p>
          <a:p>
            <a:pPr eaLnBrk="1" hangingPunct="1">
              <a:lnSpc>
                <a:spcPts val="660"/>
              </a:lnSpc>
            </a:pPr>
            <a:r>
              <a:rPr lang="en-GB" sz="660" b="0" dirty="0" err="1">
                <a:solidFill>
                  <a:srgbClr val="6D7174"/>
                </a:solidFill>
                <a:cs typeface="Arial" pitchFamily="34" charset="0"/>
              </a:rPr>
              <a:t>Ho</a:t>
            </a:r>
            <a:r>
              <a:rPr lang="en-GB" sz="660" b="0" dirty="0">
                <a:solidFill>
                  <a:srgbClr val="6D7174"/>
                </a:solidFill>
                <a:cs typeface="Arial" pitchFamily="34" charset="0"/>
              </a:rPr>
              <a:t> Chi Minh City</a:t>
            </a:r>
          </a:p>
          <a:p>
            <a:pPr eaLnBrk="1" hangingPunct="1">
              <a:lnSpc>
                <a:spcPts val="660"/>
              </a:lnSpc>
            </a:pPr>
            <a:r>
              <a:rPr lang="en-GB" sz="660" b="0" dirty="0">
                <a:solidFill>
                  <a:srgbClr val="6D7174"/>
                </a:solidFill>
                <a:cs typeface="Arial" pitchFamily="34" charset="0"/>
              </a:rPr>
              <a:t>Hong Kong - Kowloon</a:t>
            </a:r>
          </a:p>
          <a:p>
            <a:pPr eaLnBrk="1" hangingPunct="1">
              <a:lnSpc>
                <a:spcPts val="660"/>
              </a:lnSpc>
            </a:pPr>
            <a:r>
              <a:rPr lang="en-GB" sz="660" b="0" dirty="0">
                <a:solidFill>
                  <a:srgbClr val="6D7174"/>
                </a:solidFill>
                <a:cs typeface="Arial" pitchFamily="34" charset="0"/>
              </a:rPr>
              <a:t>Hong Kong - Quarry Bay</a:t>
            </a:r>
          </a:p>
          <a:p>
            <a:pPr eaLnBrk="1" hangingPunct="1">
              <a:lnSpc>
                <a:spcPts val="660"/>
              </a:lnSpc>
            </a:pPr>
            <a:r>
              <a:rPr lang="en-GB" sz="660" b="0" dirty="0">
                <a:solidFill>
                  <a:srgbClr val="6D7174"/>
                </a:solidFill>
                <a:cs typeface="Arial" pitchFamily="34" charset="0"/>
              </a:rPr>
              <a:t>Hong Kong - Queensway</a:t>
            </a:r>
          </a:p>
          <a:p>
            <a:pPr eaLnBrk="1" hangingPunct="1">
              <a:lnSpc>
                <a:spcPts val="660"/>
              </a:lnSpc>
            </a:pPr>
            <a:r>
              <a:rPr lang="en-GB" sz="660" b="0" dirty="0">
                <a:solidFill>
                  <a:srgbClr val="6D7174"/>
                </a:solidFill>
                <a:cs typeface="Arial" pitchFamily="34" charset="0"/>
              </a:rPr>
              <a:t>Hyderabad</a:t>
            </a:r>
          </a:p>
          <a:p>
            <a:pPr eaLnBrk="1" hangingPunct="1">
              <a:lnSpc>
                <a:spcPts val="660"/>
              </a:lnSpc>
            </a:pPr>
            <a:r>
              <a:rPr lang="en-GB" sz="660" b="0" dirty="0">
                <a:solidFill>
                  <a:srgbClr val="6D7174"/>
                </a:solidFill>
                <a:cs typeface="Arial" pitchFamily="34" charset="0"/>
              </a:rPr>
              <a:t>Jakarta</a:t>
            </a:r>
          </a:p>
          <a:p>
            <a:pPr eaLnBrk="1" hangingPunct="1">
              <a:lnSpc>
                <a:spcPts val="660"/>
              </a:lnSpc>
            </a:pPr>
            <a:r>
              <a:rPr lang="en-GB" sz="660" b="0" dirty="0">
                <a:solidFill>
                  <a:srgbClr val="6D7174"/>
                </a:solidFill>
                <a:cs typeface="Arial" pitchFamily="34" charset="0"/>
              </a:rPr>
              <a:t>Johor </a:t>
            </a:r>
            <a:r>
              <a:rPr lang="en-GB" sz="660" b="0" dirty="0" err="1">
                <a:solidFill>
                  <a:srgbClr val="6D7174"/>
                </a:solidFill>
                <a:cs typeface="Arial" pitchFamily="34" charset="0"/>
              </a:rPr>
              <a:t>Bahru</a:t>
            </a:r>
            <a:r>
              <a:rPr lang="en-GB" sz="660" b="0" dirty="0">
                <a:solidFill>
                  <a:srgbClr val="6D7174"/>
                </a:solidFill>
                <a:cs typeface="Arial" pitchFamily="34" charset="0"/>
              </a:rPr>
              <a:t>*</a:t>
            </a:r>
          </a:p>
          <a:p>
            <a:pPr eaLnBrk="1" hangingPunct="1">
              <a:lnSpc>
                <a:spcPts val="660"/>
              </a:lnSpc>
            </a:pPr>
            <a:r>
              <a:rPr lang="en-GB" sz="660" b="0" dirty="0" err="1">
                <a:solidFill>
                  <a:srgbClr val="6D7174"/>
                </a:solidFill>
                <a:cs typeface="Arial" pitchFamily="34" charset="0"/>
              </a:rPr>
              <a:t>Kalkutta</a:t>
            </a:r>
            <a:endParaRPr lang="en-GB" sz="660" b="0" dirty="0">
              <a:solidFill>
                <a:srgbClr val="6D7174"/>
              </a:solidFill>
              <a:cs typeface="Arial" pitchFamily="34" charset="0"/>
            </a:endParaRPr>
          </a:p>
        </p:txBody>
      </p:sp>
      <p:sp>
        <p:nvSpPr>
          <p:cNvPr id="18" name="Text Box 22"/>
          <p:cNvSpPr txBox="1">
            <a:spLocks noChangeArrowheads="1"/>
          </p:cNvSpPr>
          <p:nvPr/>
        </p:nvSpPr>
        <p:spPr bwMode="gray">
          <a:xfrm>
            <a:off x="7576817" y="4401321"/>
            <a:ext cx="871379"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marL="457200" indent="-457200" eaLnBrk="0" hangingPunct="0">
              <a:defRPr sz="2400" b="1">
                <a:solidFill>
                  <a:schemeClr val="tx1"/>
                </a:solidFill>
                <a:latin typeface="Arial Narrow" pitchFamily="34" charset="0"/>
              </a:defRPr>
            </a:lvl1pPr>
            <a:lvl2pPr marL="742950" indent="-285750" eaLnBrk="0" hangingPunct="0">
              <a:defRPr sz="2400" b="1">
                <a:solidFill>
                  <a:schemeClr val="tx1"/>
                </a:solidFill>
                <a:latin typeface="Arial Narrow" pitchFamily="34" charset="0"/>
              </a:defRPr>
            </a:lvl2pPr>
            <a:lvl3pPr marL="1143000" indent="-228600" eaLnBrk="0" hangingPunct="0">
              <a:defRPr sz="2400" b="1">
                <a:solidFill>
                  <a:schemeClr val="tx1"/>
                </a:solidFill>
                <a:latin typeface="Arial Narrow" pitchFamily="34" charset="0"/>
              </a:defRPr>
            </a:lvl3pPr>
            <a:lvl4pPr marL="1600200" indent="-228600" eaLnBrk="0" hangingPunct="0">
              <a:defRPr sz="2400" b="1">
                <a:solidFill>
                  <a:schemeClr val="tx1"/>
                </a:solidFill>
                <a:latin typeface="Arial Narrow" pitchFamily="34" charset="0"/>
              </a:defRPr>
            </a:lvl4pPr>
            <a:lvl5pPr marL="2057400" indent="-228600" eaLnBrk="0" hangingPunct="0">
              <a:defRPr sz="2400" b="1">
                <a:solidFill>
                  <a:schemeClr val="tx1"/>
                </a:solidFill>
                <a:latin typeface="Arial Narrow" pitchFamily="34" charset="0"/>
              </a:defRPr>
            </a:lvl5pPr>
            <a:lvl6pPr marL="2514600" indent="-228600" eaLnBrk="0" fontAlgn="base" hangingPunct="0">
              <a:spcBef>
                <a:spcPct val="0"/>
              </a:spcBef>
              <a:spcAft>
                <a:spcPct val="0"/>
              </a:spcAft>
              <a:defRPr sz="2400" b="1">
                <a:solidFill>
                  <a:schemeClr val="tx1"/>
                </a:solidFill>
                <a:latin typeface="Arial Narrow" pitchFamily="34" charset="0"/>
              </a:defRPr>
            </a:lvl6pPr>
            <a:lvl7pPr marL="2971800" indent="-228600" eaLnBrk="0" fontAlgn="base" hangingPunct="0">
              <a:spcBef>
                <a:spcPct val="0"/>
              </a:spcBef>
              <a:spcAft>
                <a:spcPct val="0"/>
              </a:spcAft>
              <a:defRPr sz="2400" b="1">
                <a:solidFill>
                  <a:schemeClr val="tx1"/>
                </a:solidFill>
                <a:latin typeface="Arial Narrow" pitchFamily="34" charset="0"/>
              </a:defRPr>
            </a:lvl7pPr>
            <a:lvl8pPr marL="3429000" indent="-228600" eaLnBrk="0" fontAlgn="base" hangingPunct="0">
              <a:spcBef>
                <a:spcPct val="0"/>
              </a:spcBef>
              <a:spcAft>
                <a:spcPct val="0"/>
              </a:spcAft>
              <a:defRPr sz="2400" b="1">
                <a:solidFill>
                  <a:schemeClr val="tx1"/>
                </a:solidFill>
                <a:latin typeface="Arial Narrow" pitchFamily="34" charset="0"/>
              </a:defRPr>
            </a:lvl8pPr>
            <a:lvl9pPr marL="3886200" indent="-228600" eaLnBrk="0" fontAlgn="base" hangingPunct="0">
              <a:spcBef>
                <a:spcPct val="0"/>
              </a:spcBef>
              <a:spcAft>
                <a:spcPct val="0"/>
              </a:spcAft>
              <a:defRPr sz="2400" b="1">
                <a:solidFill>
                  <a:schemeClr val="tx1"/>
                </a:solidFill>
                <a:latin typeface="Arial Narrow" pitchFamily="34" charset="0"/>
              </a:defRPr>
            </a:lvl9pPr>
          </a:lstStyle>
          <a:p>
            <a:pPr eaLnBrk="1" hangingPunct="1">
              <a:lnSpc>
                <a:spcPts val="660"/>
              </a:lnSpc>
            </a:pPr>
            <a:r>
              <a:rPr lang="en-GB" sz="660" b="0" dirty="0">
                <a:solidFill>
                  <a:srgbClr val="6D7174"/>
                </a:solidFill>
                <a:cs typeface="Arial" pitchFamily="34" charset="0"/>
              </a:rPr>
              <a:t>Kochi</a:t>
            </a:r>
          </a:p>
          <a:p>
            <a:pPr eaLnBrk="1" hangingPunct="1">
              <a:lnSpc>
                <a:spcPts val="660"/>
              </a:lnSpc>
            </a:pPr>
            <a:r>
              <a:rPr lang="en-GB" sz="660" b="0" dirty="0">
                <a:solidFill>
                  <a:srgbClr val="6D7174"/>
                </a:solidFill>
                <a:cs typeface="Arial" pitchFamily="34" charset="0"/>
              </a:rPr>
              <a:t>Kuala Lumpur*</a:t>
            </a:r>
          </a:p>
          <a:p>
            <a:pPr eaLnBrk="1" hangingPunct="1">
              <a:lnSpc>
                <a:spcPts val="660"/>
              </a:lnSpc>
            </a:pPr>
            <a:r>
              <a:rPr lang="en-GB" sz="660" b="0" dirty="0">
                <a:solidFill>
                  <a:srgbClr val="6D7174"/>
                </a:solidFill>
                <a:cs typeface="Arial" pitchFamily="34" charset="0"/>
              </a:rPr>
              <a:t>Macau</a:t>
            </a:r>
          </a:p>
          <a:p>
            <a:pPr eaLnBrk="1" hangingPunct="1">
              <a:lnSpc>
                <a:spcPts val="660"/>
              </a:lnSpc>
            </a:pPr>
            <a:r>
              <a:rPr lang="en-GB" sz="660" b="0" dirty="0">
                <a:solidFill>
                  <a:srgbClr val="6D7174"/>
                </a:solidFill>
                <a:cs typeface="Arial" pitchFamily="34" charset="0"/>
              </a:rPr>
              <a:t>Manila</a:t>
            </a:r>
          </a:p>
          <a:p>
            <a:pPr eaLnBrk="1" hangingPunct="1">
              <a:lnSpc>
                <a:spcPts val="660"/>
              </a:lnSpc>
            </a:pPr>
            <a:r>
              <a:rPr lang="en-GB" sz="660" b="0" dirty="0">
                <a:solidFill>
                  <a:srgbClr val="6D7174"/>
                </a:solidFill>
                <a:cs typeface="Arial" pitchFamily="34" charset="0"/>
              </a:rPr>
              <a:t>Melbourne</a:t>
            </a:r>
          </a:p>
          <a:p>
            <a:pPr eaLnBrk="1" hangingPunct="1">
              <a:lnSpc>
                <a:spcPts val="660"/>
              </a:lnSpc>
            </a:pPr>
            <a:r>
              <a:rPr lang="en-GB" sz="660" b="0" dirty="0">
                <a:solidFill>
                  <a:srgbClr val="6D7174"/>
                </a:solidFill>
                <a:cs typeface="Arial" pitchFamily="34" charset="0"/>
              </a:rPr>
              <a:t>Melbourne - Glen Waverley</a:t>
            </a:r>
          </a:p>
          <a:p>
            <a:pPr eaLnBrk="1" hangingPunct="1">
              <a:lnSpc>
                <a:spcPts val="660"/>
              </a:lnSpc>
            </a:pPr>
            <a:r>
              <a:rPr lang="en-GB" sz="660" b="0" dirty="0">
                <a:solidFill>
                  <a:srgbClr val="6D7174"/>
                </a:solidFill>
                <a:cs typeface="Arial" pitchFamily="34" charset="0"/>
              </a:rPr>
              <a:t>Mumbai - Lower </a:t>
            </a:r>
            <a:r>
              <a:rPr lang="en-GB" sz="660" b="0" dirty="0" err="1">
                <a:solidFill>
                  <a:srgbClr val="6D7174"/>
                </a:solidFill>
                <a:cs typeface="Arial" pitchFamily="34" charset="0"/>
              </a:rPr>
              <a:t>Parel</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Mumbai - </a:t>
            </a:r>
            <a:r>
              <a:rPr lang="en-GB" sz="660" b="0" dirty="0" err="1">
                <a:solidFill>
                  <a:srgbClr val="6D7174"/>
                </a:solidFill>
                <a:cs typeface="Arial" pitchFamily="34" charset="0"/>
              </a:rPr>
              <a:t>Worli</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Osaka</a:t>
            </a:r>
          </a:p>
          <a:p>
            <a:pPr eaLnBrk="1" hangingPunct="1">
              <a:lnSpc>
                <a:spcPts val="660"/>
              </a:lnSpc>
            </a:pPr>
            <a:r>
              <a:rPr lang="en-GB" sz="660" b="0" dirty="0" err="1">
                <a:solidFill>
                  <a:srgbClr val="6D7174"/>
                </a:solidFill>
                <a:cs typeface="Arial" pitchFamily="34" charset="0"/>
              </a:rPr>
              <a:t>Pattaya</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Penang*</a:t>
            </a:r>
          </a:p>
          <a:p>
            <a:pPr eaLnBrk="1" hangingPunct="1">
              <a:lnSpc>
                <a:spcPts val="660"/>
              </a:lnSpc>
            </a:pPr>
            <a:r>
              <a:rPr lang="en-GB" sz="660" b="0" dirty="0">
                <a:solidFill>
                  <a:srgbClr val="6D7174"/>
                </a:solidFill>
                <a:cs typeface="Arial" pitchFamily="34" charset="0"/>
              </a:rPr>
              <a:t>Peking</a:t>
            </a:r>
          </a:p>
          <a:p>
            <a:pPr eaLnBrk="1" hangingPunct="1">
              <a:lnSpc>
                <a:spcPts val="660"/>
              </a:lnSpc>
            </a:pPr>
            <a:r>
              <a:rPr lang="en-GB" sz="660" b="0" dirty="0">
                <a:solidFill>
                  <a:srgbClr val="6D7174"/>
                </a:solidFill>
                <a:cs typeface="Arial" pitchFamily="34" charset="0"/>
              </a:rPr>
              <a:t>Perth</a:t>
            </a:r>
          </a:p>
          <a:p>
            <a:pPr eaLnBrk="1" hangingPunct="1">
              <a:lnSpc>
                <a:spcPts val="660"/>
              </a:lnSpc>
            </a:pPr>
            <a:r>
              <a:rPr lang="en-GB" sz="660" b="0" dirty="0">
                <a:solidFill>
                  <a:srgbClr val="6D7174"/>
                </a:solidFill>
                <a:cs typeface="Arial" pitchFamily="34" charset="0"/>
              </a:rPr>
              <a:t>Phuket</a:t>
            </a:r>
          </a:p>
          <a:p>
            <a:pPr eaLnBrk="1" hangingPunct="1">
              <a:lnSpc>
                <a:spcPts val="660"/>
              </a:lnSpc>
            </a:pPr>
            <a:r>
              <a:rPr lang="en-GB" sz="660" b="0" dirty="0">
                <a:solidFill>
                  <a:srgbClr val="6D7174"/>
                </a:solidFill>
                <a:cs typeface="Arial" pitchFamily="34" charset="0"/>
              </a:rPr>
              <a:t>Pune</a:t>
            </a:r>
          </a:p>
          <a:p>
            <a:pPr eaLnBrk="1" hangingPunct="1">
              <a:lnSpc>
                <a:spcPts val="660"/>
              </a:lnSpc>
            </a:pPr>
            <a:r>
              <a:rPr lang="en-GB" sz="660" b="0" dirty="0">
                <a:solidFill>
                  <a:srgbClr val="6D7174"/>
                </a:solidFill>
                <a:cs typeface="Arial" pitchFamily="34" charset="0"/>
              </a:rPr>
              <a:t>Qingdao</a:t>
            </a:r>
          </a:p>
          <a:p>
            <a:pPr eaLnBrk="1" hangingPunct="1">
              <a:lnSpc>
                <a:spcPts val="660"/>
              </a:lnSpc>
            </a:pPr>
            <a:r>
              <a:rPr lang="en-GB" sz="660" b="0" dirty="0">
                <a:solidFill>
                  <a:srgbClr val="6D7174"/>
                </a:solidFill>
                <a:cs typeface="Arial" pitchFamily="34" charset="0"/>
              </a:rPr>
              <a:t>Sapporo</a:t>
            </a:r>
          </a:p>
          <a:p>
            <a:pPr eaLnBrk="1" hangingPunct="1">
              <a:lnSpc>
                <a:spcPts val="660"/>
              </a:lnSpc>
            </a:pPr>
            <a:r>
              <a:rPr lang="en-GB" sz="660" b="0" dirty="0">
                <a:solidFill>
                  <a:srgbClr val="6D7174"/>
                </a:solidFill>
                <a:cs typeface="Arial" pitchFamily="34" charset="0"/>
              </a:rPr>
              <a:t>Seoul</a:t>
            </a:r>
          </a:p>
          <a:p>
            <a:pPr eaLnBrk="1" hangingPunct="1">
              <a:lnSpc>
                <a:spcPts val="660"/>
              </a:lnSpc>
            </a:pPr>
            <a:r>
              <a:rPr lang="en-GB" sz="660" b="0" dirty="0">
                <a:solidFill>
                  <a:srgbClr val="6D7174"/>
                </a:solidFill>
                <a:cs typeface="Arial" pitchFamily="34" charset="0"/>
              </a:rPr>
              <a:t>Shanghai - </a:t>
            </a:r>
            <a:r>
              <a:rPr lang="en-GB" sz="660" b="0" dirty="0" err="1">
                <a:solidFill>
                  <a:srgbClr val="6D7174"/>
                </a:solidFill>
                <a:cs typeface="Arial" pitchFamily="34" charset="0"/>
              </a:rPr>
              <a:t>Pudong</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Shanghai - </a:t>
            </a:r>
            <a:r>
              <a:rPr lang="en-GB" sz="660" b="0" dirty="0" err="1">
                <a:solidFill>
                  <a:srgbClr val="6D7174"/>
                </a:solidFill>
                <a:cs typeface="Arial" pitchFamily="34" charset="0"/>
              </a:rPr>
              <a:t>Puxi</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Shenyang</a:t>
            </a:r>
          </a:p>
          <a:p>
            <a:pPr eaLnBrk="1" hangingPunct="1">
              <a:lnSpc>
                <a:spcPts val="660"/>
              </a:lnSpc>
            </a:pPr>
            <a:r>
              <a:rPr lang="en-GB" sz="660" b="0" dirty="0">
                <a:solidFill>
                  <a:srgbClr val="6D7174"/>
                </a:solidFill>
                <a:cs typeface="Arial" pitchFamily="34" charset="0"/>
              </a:rPr>
              <a:t>Shenzhen</a:t>
            </a:r>
          </a:p>
          <a:p>
            <a:pPr eaLnBrk="1" hangingPunct="1">
              <a:lnSpc>
                <a:spcPts val="660"/>
              </a:lnSpc>
            </a:pPr>
            <a:r>
              <a:rPr lang="en-GB" sz="660" b="0" dirty="0">
                <a:solidFill>
                  <a:srgbClr val="6D7174"/>
                </a:solidFill>
                <a:cs typeface="Arial" pitchFamily="34" charset="0"/>
              </a:rPr>
              <a:t>Singapore</a:t>
            </a:r>
          </a:p>
          <a:p>
            <a:pPr eaLnBrk="1" hangingPunct="1">
              <a:lnSpc>
                <a:spcPts val="660"/>
              </a:lnSpc>
            </a:pPr>
            <a:r>
              <a:rPr lang="en-GB" sz="660" b="0" dirty="0">
                <a:solidFill>
                  <a:srgbClr val="6D7174"/>
                </a:solidFill>
                <a:cs typeface="Arial" pitchFamily="34" charset="0"/>
              </a:rPr>
              <a:t>Sri Lanka</a:t>
            </a:r>
          </a:p>
          <a:p>
            <a:pPr eaLnBrk="1" hangingPunct="1">
              <a:lnSpc>
                <a:spcPts val="660"/>
              </a:lnSpc>
            </a:pPr>
            <a:r>
              <a:rPr lang="en-GB" sz="660" b="0" dirty="0">
                <a:solidFill>
                  <a:srgbClr val="6D7174"/>
                </a:solidFill>
                <a:cs typeface="Arial" pitchFamily="34" charset="0"/>
              </a:rPr>
              <a:t>Surabaya</a:t>
            </a:r>
          </a:p>
          <a:p>
            <a:pPr eaLnBrk="1" hangingPunct="1">
              <a:lnSpc>
                <a:spcPts val="660"/>
              </a:lnSpc>
            </a:pPr>
            <a:r>
              <a:rPr lang="en-GB" sz="660" b="0" dirty="0">
                <a:solidFill>
                  <a:srgbClr val="6D7174"/>
                </a:solidFill>
                <a:cs typeface="Arial" pitchFamily="34" charset="0"/>
              </a:rPr>
              <a:t>Sydney </a:t>
            </a:r>
          </a:p>
          <a:p>
            <a:pPr eaLnBrk="1" hangingPunct="1">
              <a:lnSpc>
                <a:spcPts val="660"/>
              </a:lnSpc>
            </a:pPr>
            <a:r>
              <a:rPr lang="en-GB" sz="660" b="0" dirty="0">
                <a:solidFill>
                  <a:srgbClr val="6D7174"/>
                </a:solidFill>
                <a:cs typeface="Arial" pitchFamily="34" charset="0"/>
              </a:rPr>
              <a:t>Sydney - </a:t>
            </a:r>
            <a:r>
              <a:rPr lang="en-GB" sz="660" b="0" dirty="0" err="1">
                <a:solidFill>
                  <a:srgbClr val="6D7174"/>
                </a:solidFill>
                <a:cs typeface="Arial" pitchFamily="34" charset="0"/>
              </a:rPr>
              <a:t>Brookvale</a:t>
            </a:r>
            <a:endParaRPr lang="en-GB" sz="660" b="0" dirty="0">
              <a:solidFill>
                <a:srgbClr val="6D7174"/>
              </a:solidFill>
              <a:cs typeface="Arial" pitchFamily="34" charset="0"/>
            </a:endParaRPr>
          </a:p>
        </p:txBody>
      </p:sp>
      <p:sp>
        <p:nvSpPr>
          <p:cNvPr id="19" name="Text Box 23"/>
          <p:cNvSpPr txBox="1">
            <a:spLocks noChangeArrowheads="1"/>
          </p:cNvSpPr>
          <p:nvPr/>
        </p:nvSpPr>
        <p:spPr bwMode="gray">
          <a:xfrm>
            <a:off x="8553910" y="4401320"/>
            <a:ext cx="871379"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marL="457200" indent="-457200" eaLnBrk="0" hangingPunct="0">
              <a:defRPr sz="2400" b="1">
                <a:solidFill>
                  <a:schemeClr val="tx1"/>
                </a:solidFill>
                <a:latin typeface="Arial Narrow" pitchFamily="34" charset="0"/>
              </a:defRPr>
            </a:lvl1pPr>
            <a:lvl2pPr marL="742950" indent="-285750" eaLnBrk="0" hangingPunct="0">
              <a:defRPr sz="2400" b="1">
                <a:solidFill>
                  <a:schemeClr val="tx1"/>
                </a:solidFill>
                <a:latin typeface="Arial Narrow" pitchFamily="34" charset="0"/>
              </a:defRPr>
            </a:lvl2pPr>
            <a:lvl3pPr marL="1143000" indent="-228600" eaLnBrk="0" hangingPunct="0">
              <a:defRPr sz="2400" b="1">
                <a:solidFill>
                  <a:schemeClr val="tx1"/>
                </a:solidFill>
                <a:latin typeface="Arial Narrow" pitchFamily="34" charset="0"/>
              </a:defRPr>
            </a:lvl3pPr>
            <a:lvl4pPr marL="1600200" indent="-228600" eaLnBrk="0" hangingPunct="0">
              <a:defRPr sz="2400" b="1">
                <a:solidFill>
                  <a:schemeClr val="tx1"/>
                </a:solidFill>
                <a:latin typeface="Arial Narrow" pitchFamily="34" charset="0"/>
              </a:defRPr>
            </a:lvl4pPr>
            <a:lvl5pPr marL="2057400" indent="-228600" eaLnBrk="0" hangingPunct="0">
              <a:defRPr sz="2400" b="1">
                <a:solidFill>
                  <a:schemeClr val="tx1"/>
                </a:solidFill>
                <a:latin typeface="Arial Narrow" pitchFamily="34" charset="0"/>
              </a:defRPr>
            </a:lvl5pPr>
            <a:lvl6pPr marL="2514600" indent="-228600" eaLnBrk="0" fontAlgn="base" hangingPunct="0">
              <a:spcBef>
                <a:spcPct val="0"/>
              </a:spcBef>
              <a:spcAft>
                <a:spcPct val="0"/>
              </a:spcAft>
              <a:defRPr sz="2400" b="1">
                <a:solidFill>
                  <a:schemeClr val="tx1"/>
                </a:solidFill>
                <a:latin typeface="Arial Narrow" pitchFamily="34" charset="0"/>
              </a:defRPr>
            </a:lvl6pPr>
            <a:lvl7pPr marL="2971800" indent="-228600" eaLnBrk="0" fontAlgn="base" hangingPunct="0">
              <a:spcBef>
                <a:spcPct val="0"/>
              </a:spcBef>
              <a:spcAft>
                <a:spcPct val="0"/>
              </a:spcAft>
              <a:defRPr sz="2400" b="1">
                <a:solidFill>
                  <a:schemeClr val="tx1"/>
                </a:solidFill>
                <a:latin typeface="Arial Narrow" pitchFamily="34" charset="0"/>
              </a:defRPr>
            </a:lvl7pPr>
            <a:lvl8pPr marL="3429000" indent="-228600" eaLnBrk="0" fontAlgn="base" hangingPunct="0">
              <a:spcBef>
                <a:spcPct val="0"/>
              </a:spcBef>
              <a:spcAft>
                <a:spcPct val="0"/>
              </a:spcAft>
              <a:defRPr sz="2400" b="1">
                <a:solidFill>
                  <a:schemeClr val="tx1"/>
                </a:solidFill>
                <a:latin typeface="Arial Narrow" pitchFamily="34" charset="0"/>
              </a:defRPr>
            </a:lvl8pPr>
            <a:lvl9pPr marL="3886200" indent="-228600" eaLnBrk="0" fontAlgn="base" hangingPunct="0">
              <a:spcBef>
                <a:spcPct val="0"/>
              </a:spcBef>
              <a:spcAft>
                <a:spcPct val="0"/>
              </a:spcAft>
              <a:defRPr sz="2400" b="1">
                <a:solidFill>
                  <a:schemeClr val="tx1"/>
                </a:solidFill>
                <a:latin typeface="Arial Narrow" pitchFamily="34" charset="0"/>
              </a:defRPr>
            </a:lvl9pPr>
          </a:lstStyle>
          <a:p>
            <a:pPr eaLnBrk="1" hangingPunct="1">
              <a:lnSpc>
                <a:spcPts val="660"/>
              </a:lnSpc>
            </a:pPr>
            <a:r>
              <a:rPr lang="en-GB" sz="660" b="0" dirty="0">
                <a:solidFill>
                  <a:srgbClr val="6D7174"/>
                </a:solidFill>
                <a:cs typeface="Arial" pitchFamily="34" charset="0"/>
              </a:rPr>
              <a:t>Sydney - Liverpool</a:t>
            </a:r>
          </a:p>
          <a:p>
            <a:pPr eaLnBrk="1" hangingPunct="1">
              <a:lnSpc>
                <a:spcPts val="660"/>
              </a:lnSpc>
            </a:pPr>
            <a:r>
              <a:rPr lang="en-GB" sz="660" b="0" dirty="0">
                <a:solidFill>
                  <a:srgbClr val="6D7174"/>
                </a:solidFill>
                <a:cs typeface="Arial" pitchFamily="34" charset="0"/>
              </a:rPr>
              <a:t>Sydney - Mascot</a:t>
            </a:r>
          </a:p>
          <a:p>
            <a:pPr eaLnBrk="1" hangingPunct="1">
              <a:lnSpc>
                <a:spcPts val="660"/>
              </a:lnSpc>
            </a:pPr>
            <a:r>
              <a:rPr lang="en-GB" sz="660" b="0" dirty="0">
                <a:solidFill>
                  <a:srgbClr val="6D7174"/>
                </a:solidFill>
                <a:cs typeface="Arial" pitchFamily="34" charset="0"/>
              </a:rPr>
              <a:t>Sydney - North Sydney</a:t>
            </a:r>
          </a:p>
          <a:p>
            <a:pPr eaLnBrk="1" hangingPunct="1">
              <a:lnSpc>
                <a:spcPts val="660"/>
              </a:lnSpc>
            </a:pPr>
            <a:r>
              <a:rPr lang="en-GB" sz="660" b="0" dirty="0">
                <a:solidFill>
                  <a:srgbClr val="6D7174"/>
                </a:solidFill>
                <a:cs typeface="Arial" pitchFamily="34" charset="0"/>
              </a:rPr>
              <a:t>Sydney - Parramatta</a:t>
            </a:r>
          </a:p>
          <a:p>
            <a:pPr eaLnBrk="1" hangingPunct="1">
              <a:lnSpc>
                <a:spcPts val="660"/>
              </a:lnSpc>
            </a:pPr>
            <a:r>
              <a:rPr lang="en-GB" sz="660" b="0" dirty="0">
                <a:solidFill>
                  <a:srgbClr val="6D7174"/>
                </a:solidFill>
                <a:cs typeface="Arial" pitchFamily="34" charset="0"/>
              </a:rPr>
              <a:t>Taipei</a:t>
            </a:r>
          </a:p>
          <a:p>
            <a:pPr eaLnBrk="1" hangingPunct="1">
              <a:lnSpc>
                <a:spcPts val="660"/>
              </a:lnSpc>
            </a:pPr>
            <a:r>
              <a:rPr lang="en-GB" sz="660" b="0" dirty="0">
                <a:solidFill>
                  <a:srgbClr val="6D7174"/>
                </a:solidFill>
                <a:cs typeface="Arial" pitchFamily="34" charset="0"/>
              </a:rPr>
              <a:t>Tianjin</a:t>
            </a:r>
          </a:p>
          <a:p>
            <a:pPr eaLnBrk="1" hangingPunct="1">
              <a:lnSpc>
                <a:spcPts val="660"/>
              </a:lnSpc>
            </a:pPr>
            <a:r>
              <a:rPr lang="en-GB" sz="660" b="0" dirty="0">
                <a:solidFill>
                  <a:srgbClr val="6D7174"/>
                </a:solidFill>
                <a:cs typeface="Arial" pitchFamily="34" charset="0"/>
              </a:rPr>
              <a:t>Tokyo - </a:t>
            </a:r>
            <a:r>
              <a:rPr lang="en-GB" sz="660" b="0" dirty="0" err="1">
                <a:solidFill>
                  <a:srgbClr val="6D7174"/>
                </a:solidFill>
                <a:cs typeface="Arial" pitchFamily="34" charset="0"/>
              </a:rPr>
              <a:t>Nagatacho</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Tokyo - </a:t>
            </a:r>
            <a:r>
              <a:rPr lang="en-GB" sz="660" b="0" dirty="0" err="1">
                <a:solidFill>
                  <a:srgbClr val="6D7174"/>
                </a:solidFill>
                <a:cs typeface="Arial" pitchFamily="34" charset="0"/>
              </a:rPr>
              <a:t>Sanbancho</a:t>
            </a:r>
            <a:r>
              <a:rPr lang="en-GB" sz="660" b="0" dirty="0">
                <a:solidFill>
                  <a:srgbClr val="6D7174"/>
                </a:solidFill>
                <a:cs typeface="Arial" pitchFamily="34" charset="0"/>
              </a:rPr>
              <a:t> </a:t>
            </a:r>
          </a:p>
          <a:p>
            <a:pPr eaLnBrk="1" hangingPunct="1">
              <a:lnSpc>
                <a:spcPts val="660"/>
              </a:lnSpc>
            </a:pPr>
            <a:r>
              <a:rPr lang="en-GB" sz="660" b="0" dirty="0">
                <a:solidFill>
                  <a:srgbClr val="6D7174"/>
                </a:solidFill>
                <a:cs typeface="Arial" pitchFamily="34" charset="0"/>
              </a:rPr>
              <a:t>Wellington</a:t>
            </a:r>
          </a:p>
        </p:txBody>
      </p:sp>
      <p:sp>
        <p:nvSpPr>
          <p:cNvPr id="20" name="Text Box 25"/>
          <p:cNvSpPr txBox="1">
            <a:spLocks noChangeArrowheads="1"/>
          </p:cNvSpPr>
          <p:nvPr/>
        </p:nvSpPr>
        <p:spPr bwMode="gray">
          <a:xfrm>
            <a:off x="677126" y="4401320"/>
            <a:ext cx="871378"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marL="457200" indent="-457200" eaLnBrk="0" hangingPunct="0">
              <a:defRPr sz="2400" b="1">
                <a:solidFill>
                  <a:schemeClr val="tx1"/>
                </a:solidFill>
                <a:latin typeface="Arial Narrow" pitchFamily="34" charset="0"/>
              </a:defRPr>
            </a:lvl1pPr>
            <a:lvl2pPr marL="742950" indent="-285750" eaLnBrk="0" hangingPunct="0">
              <a:defRPr sz="2400" b="1">
                <a:solidFill>
                  <a:schemeClr val="tx1"/>
                </a:solidFill>
                <a:latin typeface="Arial Narrow" pitchFamily="34" charset="0"/>
              </a:defRPr>
            </a:lvl2pPr>
            <a:lvl3pPr marL="1143000" indent="-228600" eaLnBrk="0" hangingPunct="0">
              <a:defRPr sz="2400" b="1">
                <a:solidFill>
                  <a:schemeClr val="tx1"/>
                </a:solidFill>
                <a:latin typeface="Arial Narrow" pitchFamily="34" charset="0"/>
              </a:defRPr>
            </a:lvl3pPr>
            <a:lvl4pPr marL="1600200" indent="-228600" eaLnBrk="0" hangingPunct="0">
              <a:defRPr sz="2400" b="1">
                <a:solidFill>
                  <a:schemeClr val="tx1"/>
                </a:solidFill>
                <a:latin typeface="Arial Narrow" pitchFamily="34" charset="0"/>
              </a:defRPr>
            </a:lvl4pPr>
            <a:lvl5pPr marL="2057400" indent="-228600" eaLnBrk="0" hangingPunct="0">
              <a:defRPr sz="2400" b="1">
                <a:solidFill>
                  <a:schemeClr val="tx1"/>
                </a:solidFill>
                <a:latin typeface="Arial Narrow" pitchFamily="34" charset="0"/>
              </a:defRPr>
            </a:lvl5pPr>
            <a:lvl6pPr marL="2514600" indent="-228600" eaLnBrk="0" fontAlgn="base" hangingPunct="0">
              <a:spcBef>
                <a:spcPct val="0"/>
              </a:spcBef>
              <a:spcAft>
                <a:spcPct val="0"/>
              </a:spcAft>
              <a:defRPr sz="2400" b="1">
                <a:solidFill>
                  <a:schemeClr val="tx1"/>
                </a:solidFill>
                <a:latin typeface="Arial Narrow" pitchFamily="34" charset="0"/>
              </a:defRPr>
            </a:lvl6pPr>
            <a:lvl7pPr marL="2971800" indent="-228600" eaLnBrk="0" fontAlgn="base" hangingPunct="0">
              <a:spcBef>
                <a:spcPct val="0"/>
              </a:spcBef>
              <a:spcAft>
                <a:spcPct val="0"/>
              </a:spcAft>
              <a:defRPr sz="2400" b="1">
                <a:solidFill>
                  <a:schemeClr val="tx1"/>
                </a:solidFill>
                <a:latin typeface="Arial Narrow" pitchFamily="34" charset="0"/>
              </a:defRPr>
            </a:lvl7pPr>
            <a:lvl8pPr marL="3429000" indent="-228600" eaLnBrk="0" fontAlgn="base" hangingPunct="0">
              <a:spcBef>
                <a:spcPct val="0"/>
              </a:spcBef>
              <a:spcAft>
                <a:spcPct val="0"/>
              </a:spcAft>
              <a:defRPr sz="2400" b="1">
                <a:solidFill>
                  <a:schemeClr val="tx1"/>
                </a:solidFill>
                <a:latin typeface="Arial Narrow" pitchFamily="34" charset="0"/>
              </a:defRPr>
            </a:lvl8pPr>
            <a:lvl9pPr marL="3886200" indent="-228600" eaLnBrk="0" fontAlgn="base" hangingPunct="0">
              <a:spcBef>
                <a:spcPct val="0"/>
              </a:spcBef>
              <a:spcAft>
                <a:spcPct val="0"/>
              </a:spcAft>
              <a:defRPr sz="2400" b="1">
                <a:solidFill>
                  <a:schemeClr val="tx1"/>
                </a:solidFill>
                <a:latin typeface="Arial Narrow" pitchFamily="34" charset="0"/>
              </a:defRPr>
            </a:lvl9pPr>
          </a:lstStyle>
          <a:p>
            <a:pPr marL="0" indent="0" eaLnBrk="1" hangingPunct="1">
              <a:lnSpc>
                <a:spcPts val="660"/>
              </a:lnSpc>
            </a:pPr>
            <a:r>
              <a:rPr lang="en-GB" sz="660" b="0" dirty="0">
                <a:solidFill>
                  <a:srgbClr val="6D7174"/>
                </a:solidFill>
                <a:cs typeface="Arial" pitchFamily="34" charset="0"/>
              </a:rPr>
              <a:t>Alpharetta, GA</a:t>
            </a:r>
          </a:p>
          <a:p>
            <a:pPr marL="0" indent="0" eaLnBrk="1" hangingPunct="1">
              <a:lnSpc>
                <a:spcPts val="660"/>
              </a:lnSpc>
            </a:pPr>
            <a:r>
              <a:rPr lang="en-GB" sz="660" b="0" dirty="0">
                <a:solidFill>
                  <a:srgbClr val="6D7174"/>
                </a:solidFill>
                <a:cs typeface="Arial" pitchFamily="34" charset="0"/>
              </a:rPr>
              <a:t>Altamonte Springs, TL</a:t>
            </a:r>
          </a:p>
          <a:p>
            <a:pPr marL="0" indent="0" eaLnBrk="1" hangingPunct="1">
              <a:lnSpc>
                <a:spcPts val="660"/>
              </a:lnSpc>
            </a:pPr>
            <a:r>
              <a:rPr lang="en-GB" sz="660" b="0" dirty="0">
                <a:solidFill>
                  <a:srgbClr val="6D7174"/>
                </a:solidFill>
                <a:cs typeface="Arial" pitchFamily="34" charset="0"/>
              </a:rPr>
              <a:t>Ann </a:t>
            </a:r>
            <a:r>
              <a:rPr lang="en-GB" sz="660" b="0" dirty="0" err="1">
                <a:solidFill>
                  <a:srgbClr val="6D7174"/>
                </a:solidFill>
                <a:cs typeface="Arial" pitchFamily="34" charset="0"/>
              </a:rPr>
              <a:t>Arbor</a:t>
            </a:r>
            <a:r>
              <a:rPr lang="en-GB" sz="660" b="0" dirty="0">
                <a:solidFill>
                  <a:srgbClr val="6D7174"/>
                </a:solidFill>
                <a:cs typeface="Arial" pitchFamily="34" charset="0"/>
              </a:rPr>
              <a:t>, MI</a:t>
            </a:r>
          </a:p>
          <a:p>
            <a:pPr marL="0" indent="0" eaLnBrk="1" hangingPunct="1">
              <a:lnSpc>
                <a:spcPts val="660"/>
              </a:lnSpc>
            </a:pPr>
            <a:r>
              <a:rPr lang="en-GB" sz="660" b="0" dirty="0">
                <a:solidFill>
                  <a:srgbClr val="6D7174"/>
                </a:solidFill>
                <a:cs typeface="Arial" pitchFamily="34" charset="0"/>
              </a:rPr>
              <a:t>Atlanta, GA</a:t>
            </a:r>
          </a:p>
          <a:p>
            <a:pPr marL="0" indent="0" eaLnBrk="1" hangingPunct="1">
              <a:lnSpc>
                <a:spcPts val="660"/>
              </a:lnSpc>
            </a:pPr>
            <a:r>
              <a:rPr lang="en-GB" sz="660" b="0" dirty="0">
                <a:solidFill>
                  <a:srgbClr val="6D7174"/>
                </a:solidFill>
                <a:cs typeface="Arial" pitchFamily="34" charset="0"/>
              </a:rPr>
              <a:t>Austin, TX</a:t>
            </a:r>
          </a:p>
          <a:p>
            <a:pPr marL="0" indent="0" eaLnBrk="1" hangingPunct="1">
              <a:lnSpc>
                <a:spcPts val="660"/>
              </a:lnSpc>
            </a:pPr>
            <a:r>
              <a:rPr lang="en-GB" sz="660" b="0" dirty="0">
                <a:solidFill>
                  <a:srgbClr val="6D7174"/>
                </a:solidFill>
                <a:cs typeface="Arial" pitchFamily="34" charset="0"/>
              </a:rPr>
              <a:t>Baltimore, MD</a:t>
            </a:r>
          </a:p>
          <a:p>
            <a:pPr marL="0" indent="0" eaLnBrk="1" hangingPunct="1">
              <a:lnSpc>
                <a:spcPts val="660"/>
              </a:lnSpc>
            </a:pPr>
            <a:r>
              <a:rPr lang="en-GB" sz="660" b="0" dirty="0">
                <a:solidFill>
                  <a:srgbClr val="6D7174"/>
                </a:solidFill>
                <a:cs typeface="Arial" pitchFamily="34" charset="0"/>
              </a:rPr>
              <a:t>Bellevue, WA</a:t>
            </a:r>
          </a:p>
          <a:p>
            <a:pPr marL="0" indent="0" eaLnBrk="1" hangingPunct="1">
              <a:lnSpc>
                <a:spcPts val="660"/>
              </a:lnSpc>
            </a:pPr>
            <a:r>
              <a:rPr lang="en-GB" sz="660" b="0" dirty="0">
                <a:solidFill>
                  <a:srgbClr val="6D7174"/>
                </a:solidFill>
                <a:cs typeface="Arial" pitchFamily="34" charset="0"/>
              </a:rPr>
              <a:t>Bethesda, MD</a:t>
            </a:r>
          </a:p>
          <a:p>
            <a:pPr marL="0" indent="0" eaLnBrk="1" hangingPunct="1">
              <a:lnSpc>
                <a:spcPts val="660"/>
              </a:lnSpc>
            </a:pPr>
            <a:r>
              <a:rPr lang="en-GB" sz="660" b="0" dirty="0">
                <a:solidFill>
                  <a:srgbClr val="6D7174"/>
                </a:solidFill>
                <a:cs typeface="Arial" pitchFamily="34" charset="0"/>
              </a:rPr>
              <a:t>Bogota</a:t>
            </a:r>
          </a:p>
          <a:p>
            <a:pPr marL="0" indent="0" eaLnBrk="1" hangingPunct="1">
              <a:lnSpc>
                <a:spcPts val="660"/>
              </a:lnSpc>
            </a:pPr>
            <a:r>
              <a:rPr lang="en-GB" sz="660" b="0" dirty="0">
                <a:solidFill>
                  <a:srgbClr val="6D7174"/>
                </a:solidFill>
                <a:cs typeface="Arial" pitchFamily="34" charset="0"/>
              </a:rPr>
              <a:t>Boston, MA</a:t>
            </a:r>
          </a:p>
          <a:p>
            <a:pPr marL="0" indent="0" eaLnBrk="1" hangingPunct="1">
              <a:lnSpc>
                <a:spcPts val="660"/>
              </a:lnSpc>
            </a:pPr>
            <a:r>
              <a:rPr lang="en-GB" sz="660" b="0" dirty="0">
                <a:solidFill>
                  <a:srgbClr val="6D7174"/>
                </a:solidFill>
                <a:cs typeface="Arial" pitchFamily="34" charset="0"/>
              </a:rPr>
              <a:t>Buenos Aires</a:t>
            </a:r>
          </a:p>
          <a:p>
            <a:pPr marL="0" indent="0" eaLnBrk="1" hangingPunct="1">
              <a:lnSpc>
                <a:spcPts val="660"/>
              </a:lnSpc>
            </a:pPr>
            <a:r>
              <a:rPr lang="en-GB" sz="660" b="0" dirty="0">
                <a:solidFill>
                  <a:srgbClr val="6D7174"/>
                </a:solidFill>
                <a:cs typeface="Arial" pitchFamily="34" charset="0"/>
              </a:rPr>
              <a:t>Calgary</a:t>
            </a:r>
          </a:p>
          <a:p>
            <a:pPr marL="0" indent="0" eaLnBrk="1" hangingPunct="1">
              <a:lnSpc>
                <a:spcPts val="660"/>
              </a:lnSpc>
            </a:pPr>
            <a:r>
              <a:rPr lang="en-GB" sz="660" b="0" dirty="0">
                <a:solidFill>
                  <a:srgbClr val="6D7174"/>
                </a:solidFill>
                <a:cs typeface="Arial" pitchFamily="34" charset="0"/>
              </a:rPr>
              <a:t>Charlotte, NC</a:t>
            </a:r>
          </a:p>
          <a:p>
            <a:pPr marL="0" indent="0" eaLnBrk="1" hangingPunct="1">
              <a:lnSpc>
                <a:spcPts val="660"/>
              </a:lnSpc>
            </a:pPr>
            <a:r>
              <a:rPr lang="en-GB" sz="660" b="0" dirty="0">
                <a:solidFill>
                  <a:srgbClr val="6D7174"/>
                </a:solidFill>
                <a:cs typeface="Arial" pitchFamily="34" charset="0"/>
              </a:rPr>
              <a:t>Cherry Hill, NJ</a:t>
            </a:r>
          </a:p>
          <a:p>
            <a:pPr marL="0" indent="0" eaLnBrk="1" hangingPunct="1">
              <a:lnSpc>
                <a:spcPts val="660"/>
              </a:lnSpc>
            </a:pPr>
            <a:r>
              <a:rPr lang="en-GB" sz="660" b="0" dirty="0">
                <a:solidFill>
                  <a:srgbClr val="6D7174"/>
                </a:solidFill>
                <a:cs typeface="Arial" pitchFamily="34" charset="0"/>
              </a:rPr>
              <a:t>Chicago, IL</a:t>
            </a:r>
          </a:p>
          <a:p>
            <a:pPr marL="0" indent="0" eaLnBrk="1" hangingPunct="1">
              <a:lnSpc>
                <a:spcPts val="660"/>
              </a:lnSpc>
            </a:pPr>
            <a:r>
              <a:rPr lang="en-GB" sz="660" b="0" dirty="0">
                <a:solidFill>
                  <a:srgbClr val="6D7174"/>
                </a:solidFill>
                <a:cs typeface="Arial" pitchFamily="34" charset="0"/>
              </a:rPr>
              <a:t>Cincinnati, OH</a:t>
            </a:r>
          </a:p>
          <a:p>
            <a:pPr marL="0" indent="0" eaLnBrk="1" hangingPunct="1">
              <a:lnSpc>
                <a:spcPts val="660"/>
              </a:lnSpc>
            </a:pPr>
            <a:r>
              <a:rPr lang="en-GB" sz="660" b="0" dirty="0">
                <a:solidFill>
                  <a:srgbClr val="6D7174"/>
                </a:solidFill>
                <a:cs typeface="Arial" pitchFamily="34" charset="0"/>
              </a:rPr>
              <a:t>Cleveland, OH</a:t>
            </a:r>
          </a:p>
          <a:p>
            <a:pPr marL="0" indent="0" eaLnBrk="1" hangingPunct="1">
              <a:lnSpc>
                <a:spcPts val="660"/>
              </a:lnSpc>
            </a:pPr>
            <a:r>
              <a:rPr lang="en-GB" sz="660" b="0" dirty="0">
                <a:solidFill>
                  <a:srgbClr val="6D7174"/>
                </a:solidFill>
                <a:cs typeface="Arial" pitchFamily="34" charset="0"/>
              </a:rPr>
              <a:t>Columbus, OH</a:t>
            </a:r>
          </a:p>
          <a:p>
            <a:pPr marL="0" indent="0" eaLnBrk="1" hangingPunct="1">
              <a:lnSpc>
                <a:spcPts val="660"/>
              </a:lnSpc>
            </a:pPr>
            <a:r>
              <a:rPr lang="en-GB" sz="660" b="0" dirty="0">
                <a:solidFill>
                  <a:srgbClr val="6D7174"/>
                </a:solidFill>
                <a:cs typeface="Arial" pitchFamily="34" charset="0"/>
              </a:rPr>
              <a:t>Curitiba</a:t>
            </a:r>
          </a:p>
          <a:p>
            <a:pPr marL="0" indent="0" eaLnBrk="1" hangingPunct="1">
              <a:lnSpc>
                <a:spcPts val="660"/>
              </a:lnSpc>
            </a:pPr>
            <a:r>
              <a:rPr lang="en-GB" sz="660" b="0" dirty="0">
                <a:solidFill>
                  <a:srgbClr val="6D7174"/>
                </a:solidFill>
                <a:cs typeface="Arial" pitchFamily="34" charset="0"/>
              </a:rPr>
              <a:t>Dallas, TX</a:t>
            </a:r>
          </a:p>
          <a:p>
            <a:pPr marL="0" indent="0" eaLnBrk="1" hangingPunct="1">
              <a:lnSpc>
                <a:spcPts val="660"/>
              </a:lnSpc>
            </a:pPr>
            <a:r>
              <a:rPr lang="en-GB" sz="660" b="0" dirty="0">
                <a:solidFill>
                  <a:srgbClr val="6D7174"/>
                </a:solidFill>
                <a:cs typeface="Arial" pitchFamily="34" charset="0"/>
              </a:rPr>
              <a:t>Denver, CO</a:t>
            </a:r>
          </a:p>
          <a:p>
            <a:pPr marL="0" indent="0" eaLnBrk="1" hangingPunct="1">
              <a:lnSpc>
                <a:spcPts val="660"/>
              </a:lnSpc>
            </a:pPr>
            <a:r>
              <a:rPr lang="en-GB" sz="660" b="0" dirty="0">
                <a:solidFill>
                  <a:srgbClr val="6D7174"/>
                </a:solidFill>
                <a:cs typeface="Arial" pitchFamily="34" charset="0"/>
              </a:rPr>
              <a:t>Detroit, MI</a:t>
            </a:r>
          </a:p>
          <a:p>
            <a:pPr marL="0" indent="0" eaLnBrk="1" hangingPunct="1">
              <a:lnSpc>
                <a:spcPts val="660"/>
              </a:lnSpc>
            </a:pPr>
            <a:r>
              <a:rPr lang="en-GB" sz="660" b="0" dirty="0">
                <a:solidFill>
                  <a:srgbClr val="6D7174"/>
                </a:solidFill>
                <a:cs typeface="Arial" pitchFamily="34" charset="0"/>
              </a:rPr>
              <a:t>East Bay, CA</a:t>
            </a:r>
          </a:p>
          <a:p>
            <a:pPr marL="0" indent="0" eaLnBrk="1" hangingPunct="1">
              <a:lnSpc>
                <a:spcPts val="660"/>
              </a:lnSpc>
            </a:pPr>
            <a:r>
              <a:rPr lang="en-GB" sz="660" b="0" dirty="0">
                <a:solidFill>
                  <a:srgbClr val="6D7174"/>
                </a:solidFill>
                <a:cs typeface="Arial" pitchFamily="34" charset="0"/>
              </a:rPr>
              <a:t>El Segundo, CA</a:t>
            </a:r>
          </a:p>
          <a:p>
            <a:pPr marL="0" indent="0" eaLnBrk="1" hangingPunct="1">
              <a:lnSpc>
                <a:spcPts val="660"/>
              </a:lnSpc>
            </a:pPr>
            <a:r>
              <a:rPr lang="en-GB" sz="660" b="0" dirty="0">
                <a:solidFill>
                  <a:srgbClr val="6D7174"/>
                </a:solidFill>
                <a:cs typeface="Arial" pitchFamily="34" charset="0"/>
              </a:rPr>
              <a:t>Fort Lauderdale, FL</a:t>
            </a:r>
          </a:p>
          <a:p>
            <a:pPr marL="0" indent="0" eaLnBrk="1" hangingPunct="1">
              <a:lnSpc>
                <a:spcPts val="660"/>
              </a:lnSpc>
            </a:pPr>
            <a:r>
              <a:rPr lang="en-GB" sz="660" b="0" dirty="0">
                <a:solidFill>
                  <a:srgbClr val="6D7174"/>
                </a:solidFill>
                <a:cs typeface="Arial" pitchFamily="34" charset="0"/>
              </a:rPr>
              <a:t>Fort Worth, TX</a:t>
            </a:r>
          </a:p>
          <a:p>
            <a:pPr marL="0" indent="0" eaLnBrk="1" hangingPunct="1">
              <a:lnSpc>
                <a:spcPts val="660"/>
              </a:lnSpc>
            </a:pPr>
            <a:r>
              <a:rPr lang="en-GB" sz="660" b="0" dirty="0">
                <a:solidFill>
                  <a:srgbClr val="6D7174"/>
                </a:solidFill>
                <a:cs typeface="Arial" pitchFamily="34" charset="0"/>
              </a:rPr>
              <a:t>Hartford, CT</a:t>
            </a:r>
          </a:p>
        </p:txBody>
      </p:sp>
      <p:sp>
        <p:nvSpPr>
          <p:cNvPr id="21" name="Text Box 26"/>
          <p:cNvSpPr txBox="1">
            <a:spLocks noChangeArrowheads="1"/>
          </p:cNvSpPr>
          <p:nvPr/>
        </p:nvSpPr>
        <p:spPr bwMode="gray">
          <a:xfrm>
            <a:off x="1654221" y="4401321"/>
            <a:ext cx="871378"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marL="457200" indent="-457200" eaLnBrk="0" hangingPunct="0">
              <a:defRPr sz="2400" b="1">
                <a:solidFill>
                  <a:schemeClr val="tx1"/>
                </a:solidFill>
                <a:latin typeface="Arial Narrow" pitchFamily="34" charset="0"/>
              </a:defRPr>
            </a:lvl1pPr>
            <a:lvl2pPr marL="742950" indent="-285750" eaLnBrk="0" hangingPunct="0">
              <a:defRPr sz="2400" b="1">
                <a:solidFill>
                  <a:schemeClr val="tx1"/>
                </a:solidFill>
                <a:latin typeface="Arial Narrow" pitchFamily="34" charset="0"/>
              </a:defRPr>
            </a:lvl2pPr>
            <a:lvl3pPr marL="1143000" indent="-228600" eaLnBrk="0" hangingPunct="0">
              <a:defRPr sz="2400" b="1">
                <a:solidFill>
                  <a:schemeClr val="tx1"/>
                </a:solidFill>
                <a:latin typeface="Arial Narrow" pitchFamily="34" charset="0"/>
              </a:defRPr>
            </a:lvl3pPr>
            <a:lvl4pPr marL="1600200" indent="-228600" eaLnBrk="0" hangingPunct="0">
              <a:defRPr sz="2400" b="1">
                <a:solidFill>
                  <a:schemeClr val="tx1"/>
                </a:solidFill>
                <a:latin typeface="Arial Narrow" pitchFamily="34" charset="0"/>
              </a:defRPr>
            </a:lvl4pPr>
            <a:lvl5pPr marL="2057400" indent="-228600" eaLnBrk="0" hangingPunct="0">
              <a:defRPr sz="2400" b="1">
                <a:solidFill>
                  <a:schemeClr val="tx1"/>
                </a:solidFill>
                <a:latin typeface="Arial Narrow" pitchFamily="34" charset="0"/>
              </a:defRPr>
            </a:lvl5pPr>
            <a:lvl6pPr marL="2514600" indent="-228600" eaLnBrk="0" fontAlgn="base" hangingPunct="0">
              <a:spcBef>
                <a:spcPct val="0"/>
              </a:spcBef>
              <a:spcAft>
                <a:spcPct val="0"/>
              </a:spcAft>
              <a:defRPr sz="2400" b="1">
                <a:solidFill>
                  <a:schemeClr val="tx1"/>
                </a:solidFill>
                <a:latin typeface="Arial Narrow" pitchFamily="34" charset="0"/>
              </a:defRPr>
            </a:lvl6pPr>
            <a:lvl7pPr marL="2971800" indent="-228600" eaLnBrk="0" fontAlgn="base" hangingPunct="0">
              <a:spcBef>
                <a:spcPct val="0"/>
              </a:spcBef>
              <a:spcAft>
                <a:spcPct val="0"/>
              </a:spcAft>
              <a:defRPr sz="2400" b="1">
                <a:solidFill>
                  <a:schemeClr val="tx1"/>
                </a:solidFill>
                <a:latin typeface="Arial Narrow" pitchFamily="34" charset="0"/>
              </a:defRPr>
            </a:lvl7pPr>
            <a:lvl8pPr marL="3429000" indent="-228600" eaLnBrk="0" fontAlgn="base" hangingPunct="0">
              <a:spcBef>
                <a:spcPct val="0"/>
              </a:spcBef>
              <a:spcAft>
                <a:spcPct val="0"/>
              </a:spcAft>
              <a:defRPr sz="2400" b="1">
                <a:solidFill>
                  <a:schemeClr val="tx1"/>
                </a:solidFill>
                <a:latin typeface="Arial Narrow" pitchFamily="34" charset="0"/>
              </a:defRPr>
            </a:lvl8pPr>
            <a:lvl9pPr marL="3886200" indent="-228600" eaLnBrk="0" fontAlgn="base" hangingPunct="0">
              <a:spcBef>
                <a:spcPct val="0"/>
              </a:spcBef>
              <a:spcAft>
                <a:spcPct val="0"/>
              </a:spcAft>
              <a:defRPr sz="2400" b="1">
                <a:solidFill>
                  <a:schemeClr val="tx1"/>
                </a:solidFill>
                <a:latin typeface="Arial Narrow" pitchFamily="34" charset="0"/>
              </a:defRPr>
            </a:lvl9pPr>
          </a:lstStyle>
          <a:p>
            <a:pPr eaLnBrk="1" hangingPunct="1">
              <a:lnSpc>
                <a:spcPts val="660"/>
              </a:lnSpc>
            </a:pPr>
            <a:r>
              <a:rPr lang="en-GB" sz="660" b="0" dirty="0">
                <a:solidFill>
                  <a:srgbClr val="6D7174"/>
                </a:solidFill>
                <a:cs typeface="Arial" pitchFamily="34" charset="0"/>
              </a:rPr>
              <a:t>Hasbrouck Heights, NJ</a:t>
            </a:r>
          </a:p>
          <a:p>
            <a:pPr eaLnBrk="1" hangingPunct="1">
              <a:lnSpc>
                <a:spcPts val="660"/>
              </a:lnSpc>
            </a:pPr>
            <a:r>
              <a:rPr lang="en-GB" sz="660" b="0" dirty="0">
                <a:solidFill>
                  <a:srgbClr val="6D7174"/>
                </a:solidFill>
                <a:cs typeface="Arial" pitchFamily="34" charset="0"/>
              </a:rPr>
              <a:t>Houston, TX</a:t>
            </a:r>
          </a:p>
          <a:p>
            <a:pPr eaLnBrk="1" hangingPunct="1">
              <a:lnSpc>
                <a:spcPts val="660"/>
              </a:lnSpc>
            </a:pPr>
            <a:r>
              <a:rPr lang="en-GB" sz="660" b="0" dirty="0">
                <a:solidFill>
                  <a:srgbClr val="6D7174"/>
                </a:solidFill>
                <a:cs typeface="Arial" pitchFamily="34" charset="0"/>
              </a:rPr>
              <a:t>Indianapolis, IN</a:t>
            </a:r>
          </a:p>
          <a:p>
            <a:pPr eaLnBrk="1" hangingPunct="1">
              <a:lnSpc>
                <a:spcPts val="660"/>
              </a:lnSpc>
            </a:pPr>
            <a:r>
              <a:rPr lang="en-GB" sz="660" b="0" dirty="0">
                <a:solidFill>
                  <a:srgbClr val="6D7174"/>
                </a:solidFill>
                <a:cs typeface="Arial" pitchFamily="34" charset="0"/>
              </a:rPr>
              <a:t>Iselin, NJ</a:t>
            </a:r>
          </a:p>
          <a:p>
            <a:pPr eaLnBrk="1" hangingPunct="1">
              <a:lnSpc>
                <a:spcPts val="660"/>
              </a:lnSpc>
            </a:pPr>
            <a:r>
              <a:rPr lang="en-GB" sz="660" b="0" dirty="0">
                <a:solidFill>
                  <a:srgbClr val="6D7174"/>
                </a:solidFill>
                <a:cs typeface="Arial" pitchFamily="34" charset="0"/>
              </a:rPr>
              <a:t>Jacksonville, FL</a:t>
            </a:r>
          </a:p>
          <a:p>
            <a:pPr eaLnBrk="1" hangingPunct="1">
              <a:lnSpc>
                <a:spcPts val="660"/>
              </a:lnSpc>
            </a:pPr>
            <a:r>
              <a:rPr lang="en-GB" sz="660" b="0" dirty="0">
                <a:solidFill>
                  <a:srgbClr val="6D7174"/>
                </a:solidFill>
                <a:cs typeface="Arial" pitchFamily="34" charset="0"/>
              </a:rPr>
              <a:t>Kansas City, MO</a:t>
            </a:r>
          </a:p>
          <a:p>
            <a:pPr eaLnBrk="1" hangingPunct="1">
              <a:lnSpc>
                <a:spcPts val="660"/>
              </a:lnSpc>
            </a:pPr>
            <a:r>
              <a:rPr lang="en-GB" sz="660" b="0" dirty="0">
                <a:solidFill>
                  <a:srgbClr val="6D7174"/>
                </a:solidFill>
                <a:cs typeface="Arial" pitchFamily="34" charset="0"/>
              </a:rPr>
              <a:t>King of Prussia, PA</a:t>
            </a:r>
          </a:p>
          <a:p>
            <a:pPr eaLnBrk="1" hangingPunct="1">
              <a:lnSpc>
                <a:spcPts val="660"/>
              </a:lnSpc>
            </a:pPr>
            <a:r>
              <a:rPr lang="en-GB" sz="660" b="0" dirty="0">
                <a:solidFill>
                  <a:srgbClr val="6D7174"/>
                </a:solidFill>
                <a:cs typeface="Arial" pitchFamily="34" charset="0"/>
              </a:rPr>
              <a:t>Las Vegas, NV</a:t>
            </a:r>
          </a:p>
          <a:p>
            <a:pPr eaLnBrk="1" hangingPunct="1">
              <a:lnSpc>
                <a:spcPts val="660"/>
              </a:lnSpc>
            </a:pPr>
            <a:r>
              <a:rPr lang="en-GB" sz="660" b="0" dirty="0">
                <a:solidFill>
                  <a:srgbClr val="6D7174"/>
                </a:solidFill>
                <a:cs typeface="Arial" pitchFamily="34" charset="0"/>
              </a:rPr>
              <a:t>Los Angeles, CA</a:t>
            </a:r>
          </a:p>
          <a:p>
            <a:pPr eaLnBrk="1" hangingPunct="1">
              <a:lnSpc>
                <a:spcPts val="660"/>
              </a:lnSpc>
            </a:pPr>
            <a:r>
              <a:rPr lang="en-GB" sz="660" b="0" dirty="0">
                <a:solidFill>
                  <a:srgbClr val="6D7174"/>
                </a:solidFill>
                <a:cs typeface="Arial" pitchFamily="34" charset="0"/>
              </a:rPr>
              <a:t>Los Angeles (West), CA</a:t>
            </a:r>
          </a:p>
          <a:p>
            <a:pPr eaLnBrk="1" hangingPunct="1">
              <a:lnSpc>
                <a:spcPts val="660"/>
              </a:lnSpc>
            </a:pPr>
            <a:r>
              <a:rPr lang="en-GB" sz="660" b="0" dirty="0">
                <a:solidFill>
                  <a:srgbClr val="6D7174"/>
                </a:solidFill>
                <a:cs typeface="Arial" pitchFamily="34" charset="0"/>
              </a:rPr>
              <a:t>Los Angeles (North), CA</a:t>
            </a:r>
          </a:p>
          <a:p>
            <a:pPr eaLnBrk="1" hangingPunct="1">
              <a:lnSpc>
                <a:spcPts val="660"/>
              </a:lnSpc>
            </a:pPr>
            <a:r>
              <a:rPr lang="en-GB" sz="660" b="0" dirty="0">
                <a:solidFill>
                  <a:srgbClr val="6D7174"/>
                </a:solidFill>
                <a:cs typeface="Arial" pitchFamily="34" charset="0"/>
              </a:rPr>
              <a:t>Melville, NY</a:t>
            </a:r>
          </a:p>
          <a:p>
            <a:pPr eaLnBrk="1" hangingPunct="1">
              <a:lnSpc>
                <a:spcPts val="660"/>
              </a:lnSpc>
            </a:pPr>
            <a:r>
              <a:rPr lang="en-GB" sz="660" b="0" dirty="0">
                <a:solidFill>
                  <a:srgbClr val="6D7174"/>
                </a:solidFill>
                <a:cs typeface="Arial" pitchFamily="34" charset="0"/>
              </a:rPr>
              <a:t>Memphis, TN</a:t>
            </a:r>
          </a:p>
          <a:p>
            <a:pPr eaLnBrk="1" hangingPunct="1">
              <a:lnSpc>
                <a:spcPts val="660"/>
              </a:lnSpc>
            </a:pPr>
            <a:r>
              <a:rPr lang="en-GB" sz="660" b="0" dirty="0">
                <a:solidFill>
                  <a:srgbClr val="6D7174"/>
                </a:solidFill>
                <a:cs typeface="Arial" pitchFamily="34" charset="0"/>
              </a:rPr>
              <a:t>Mexico City</a:t>
            </a:r>
          </a:p>
          <a:p>
            <a:pPr eaLnBrk="1" hangingPunct="1">
              <a:lnSpc>
                <a:spcPts val="660"/>
              </a:lnSpc>
            </a:pPr>
            <a:r>
              <a:rPr lang="en-GB" sz="660" b="0" dirty="0">
                <a:solidFill>
                  <a:srgbClr val="6D7174"/>
                </a:solidFill>
                <a:cs typeface="Arial" pitchFamily="34" charset="0"/>
              </a:rPr>
              <a:t>Miami, FL</a:t>
            </a:r>
          </a:p>
          <a:p>
            <a:pPr eaLnBrk="1" hangingPunct="1">
              <a:lnSpc>
                <a:spcPts val="660"/>
              </a:lnSpc>
            </a:pPr>
            <a:r>
              <a:rPr lang="en-GB" sz="660" b="0" dirty="0">
                <a:solidFill>
                  <a:srgbClr val="6D7174"/>
                </a:solidFill>
                <a:cs typeface="Arial" pitchFamily="34" charset="0"/>
              </a:rPr>
              <a:t>Minneapolis, MN</a:t>
            </a:r>
          </a:p>
          <a:p>
            <a:pPr eaLnBrk="1" hangingPunct="1">
              <a:lnSpc>
                <a:spcPts val="660"/>
              </a:lnSpc>
            </a:pPr>
            <a:r>
              <a:rPr lang="en-GB" sz="660" b="0" dirty="0">
                <a:solidFill>
                  <a:srgbClr val="6D7174"/>
                </a:solidFill>
                <a:cs typeface="Arial" pitchFamily="34" charset="0"/>
              </a:rPr>
              <a:t>Mississauga</a:t>
            </a:r>
          </a:p>
          <a:p>
            <a:pPr eaLnBrk="1" hangingPunct="1">
              <a:lnSpc>
                <a:spcPts val="660"/>
              </a:lnSpc>
            </a:pPr>
            <a:r>
              <a:rPr lang="en-GB" sz="660" b="0" dirty="0">
                <a:solidFill>
                  <a:srgbClr val="6D7174"/>
                </a:solidFill>
                <a:cs typeface="Arial" pitchFamily="34" charset="0"/>
              </a:rPr>
              <a:t>Monterrey</a:t>
            </a:r>
          </a:p>
          <a:p>
            <a:pPr eaLnBrk="1" hangingPunct="1">
              <a:lnSpc>
                <a:spcPts val="660"/>
              </a:lnSpc>
            </a:pPr>
            <a:r>
              <a:rPr lang="en-GB" sz="660" b="0" dirty="0">
                <a:solidFill>
                  <a:srgbClr val="6D7174"/>
                </a:solidFill>
                <a:cs typeface="Arial" pitchFamily="34" charset="0"/>
              </a:rPr>
              <a:t>Montgomery, AL</a:t>
            </a:r>
          </a:p>
          <a:p>
            <a:pPr eaLnBrk="1" hangingPunct="1">
              <a:lnSpc>
                <a:spcPts val="660"/>
              </a:lnSpc>
            </a:pPr>
            <a:r>
              <a:rPr lang="en-GB" sz="660" b="0" dirty="0">
                <a:solidFill>
                  <a:srgbClr val="6D7174"/>
                </a:solidFill>
                <a:cs typeface="Arial" pitchFamily="34" charset="0"/>
              </a:rPr>
              <a:t>Montreal</a:t>
            </a:r>
          </a:p>
          <a:p>
            <a:pPr eaLnBrk="1" hangingPunct="1">
              <a:lnSpc>
                <a:spcPts val="660"/>
              </a:lnSpc>
            </a:pPr>
            <a:r>
              <a:rPr lang="en-GB" sz="660" b="0" dirty="0">
                <a:solidFill>
                  <a:srgbClr val="6D7174"/>
                </a:solidFill>
                <a:cs typeface="Arial" pitchFamily="34" charset="0"/>
              </a:rPr>
              <a:t>New York, NY</a:t>
            </a:r>
          </a:p>
          <a:p>
            <a:pPr eaLnBrk="1" hangingPunct="1">
              <a:lnSpc>
                <a:spcPts val="660"/>
              </a:lnSpc>
            </a:pPr>
            <a:r>
              <a:rPr lang="en-GB" sz="660" b="0" dirty="0">
                <a:solidFill>
                  <a:srgbClr val="6D7174"/>
                </a:solidFill>
                <a:cs typeface="Arial" pitchFamily="34" charset="0"/>
              </a:rPr>
              <a:t>O’Hare, IL</a:t>
            </a:r>
          </a:p>
          <a:p>
            <a:pPr eaLnBrk="1" hangingPunct="1">
              <a:lnSpc>
                <a:spcPts val="660"/>
              </a:lnSpc>
            </a:pPr>
            <a:r>
              <a:rPr lang="en-GB" sz="660" b="0" dirty="0">
                <a:solidFill>
                  <a:srgbClr val="6D7174"/>
                </a:solidFill>
                <a:cs typeface="Arial" pitchFamily="34" charset="0"/>
              </a:rPr>
              <a:t>Orange County, CA</a:t>
            </a:r>
          </a:p>
          <a:p>
            <a:pPr eaLnBrk="1" hangingPunct="1">
              <a:lnSpc>
                <a:spcPts val="660"/>
              </a:lnSpc>
            </a:pPr>
            <a:r>
              <a:rPr lang="en-GB" sz="660" b="0" dirty="0" err="1">
                <a:solidFill>
                  <a:srgbClr val="6D7174"/>
                </a:solidFill>
                <a:cs typeface="Arial" pitchFamily="34" charset="0"/>
              </a:rPr>
              <a:t>Orlando</a:t>
            </a:r>
            <a:r>
              <a:rPr lang="en-GB" sz="660" b="0" dirty="0">
                <a:solidFill>
                  <a:srgbClr val="6D7174"/>
                </a:solidFill>
                <a:cs typeface="Arial" pitchFamily="34" charset="0"/>
              </a:rPr>
              <a:t>, FL</a:t>
            </a:r>
          </a:p>
          <a:p>
            <a:pPr eaLnBrk="1" hangingPunct="1">
              <a:lnSpc>
                <a:spcPts val="660"/>
              </a:lnSpc>
            </a:pPr>
            <a:r>
              <a:rPr lang="en-GB" sz="660" b="0" dirty="0">
                <a:solidFill>
                  <a:srgbClr val="6D7174"/>
                </a:solidFill>
                <a:cs typeface="Arial" pitchFamily="34" charset="0"/>
              </a:rPr>
              <a:t>Ottawa</a:t>
            </a:r>
          </a:p>
          <a:p>
            <a:pPr eaLnBrk="1" hangingPunct="1">
              <a:lnSpc>
                <a:spcPts val="660"/>
              </a:lnSpc>
            </a:pPr>
            <a:r>
              <a:rPr lang="en-GB" sz="660" b="0" dirty="0">
                <a:solidFill>
                  <a:srgbClr val="6D7174"/>
                </a:solidFill>
                <a:cs typeface="Arial" pitchFamily="34" charset="0"/>
              </a:rPr>
              <a:t>Palo Alto, CA</a:t>
            </a:r>
          </a:p>
          <a:p>
            <a:pPr eaLnBrk="1" hangingPunct="1">
              <a:lnSpc>
                <a:spcPts val="660"/>
              </a:lnSpc>
            </a:pPr>
            <a:r>
              <a:rPr lang="en-GB" sz="660" b="0" dirty="0">
                <a:solidFill>
                  <a:srgbClr val="6D7174"/>
                </a:solidFill>
                <a:cs typeface="Arial" pitchFamily="34" charset="0"/>
              </a:rPr>
              <a:t>Parsippany, NJ</a:t>
            </a:r>
          </a:p>
        </p:txBody>
      </p:sp>
      <p:sp>
        <p:nvSpPr>
          <p:cNvPr id="22" name="Text Box 27"/>
          <p:cNvSpPr txBox="1">
            <a:spLocks noChangeArrowheads="1"/>
          </p:cNvSpPr>
          <p:nvPr/>
        </p:nvSpPr>
        <p:spPr bwMode="gray">
          <a:xfrm>
            <a:off x="2631316" y="4401320"/>
            <a:ext cx="871378"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marL="457200" indent="-457200" eaLnBrk="0" hangingPunct="0">
              <a:defRPr sz="2400" b="1">
                <a:solidFill>
                  <a:schemeClr val="tx1"/>
                </a:solidFill>
                <a:latin typeface="Arial Narrow" pitchFamily="34" charset="0"/>
              </a:defRPr>
            </a:lvl1pPr>
            <a:lvl2pPr marL="742950" indent="-285750" eaLnBrk="0" hangingPunct="0">
              <a:defRPr sz="2400" b="1">
                <a:solidFill>
                  <a:schemeClr val="tx1"/>
                </a:solidFill>
                <a:latin typeface="Arial Narrow" pitchFamily="34" charset="0"/>
              </a:defRPr>
            </a:lvl2pPr>
            <a:lvl3pPr marL="1143000" indent="-228600" eaLnBrk="0" hangingPunct="0">
              <a:defRPr sz="2400" b="1">
                <a:solidFill>
                  <a:schemeClr val="tx1"/>
                </a:solidFill>
                <a:latin typeface="Arial Narrow" pitchFamily="34" charset="0"/>
              </a:defRPr>
            </a:lvl3pPr>
            <a:lvl4pPr marL="1600200" indent="-228600" eaLnBrk="0" hangingPunct="0">
              <a:defRPr sz="2400" b="1">
                <a:solidFill>
                  <a:schemeClr val="tx1"/>
                </a:solidFill>
                <a:latin typeface="Arial Narrow" pitchFamily="34" charset="0"/>
              </a:defRPr>
            </a:lvl4pPr>
            <a:lvl5pPr marL="2057400" indent="-228600" eaLnBrk="0" hangingPunct="0">
              <a:defRPr sz="2400" b="1">
                <a:solidFill>
                  <a:schemeClr val="tx1"/>
                </a:solidFill>
                <a:latin typeface="Arial Narrow" pitchFamily="34" charset="0"/>
              </a:defRPr>
            </a:lvl5pPr>
            <a:lvl6pPr marL="2514600" indent="-228600" eaLnBrk="0" fontAlgn="base" hangingPunct="0">
              <a:spcBef>
                <a:spcPct val="0"/>
              </a:spcBef>
              <a:spcAft>
                <a:spcPct val="0"/>
              </a:spcAft>
              <a:defRPr sz="2400" b="1">
                <a:solidFill>
                  <a:schemeClr val="tx1"/>
                </a:solidFill>
                <a:latin typeface="Arial Narrow" pitchFamily="34" charset="0"/>
              </a:defRPr>
            </a:lvl6pPr>
            <a:lvl7pPr marL="2971800" indent="-228600" eaLnBrk="0" fontAlgn="base" hangingPunct="0">
              <a:spcBef>
                <a:spcPct val="0"/>
              </a:spcBef>
              <a:spcAft>
                <a:spcPct val="0"/>
              </a:spcAft>
              <a:defRPr sz="2400" b="1">
                <a:solidFill>
                  <a:schemeClr val="tx1"/>
                </a:solidFill>
                <a:latin typeface="Arial Narrow" pitchFamily="34" charset="0"/>
              </a:defRPr>
            </a:lvl7pPr>
            <a:lvl8pPr marL="3429000" indent="-228600" eaLnBrk="0" fontAlgn="base" hangingPunct="0">
              <a:spcBef>
                <a:spcPct val="0"/>
              </a:spcBef>
              <a:spcAft>
                <a:spcPct val="0"/>
              </a:spcAft>
              <a:defRPr sz="2400" b="1">
                <a:solidFill>
                  <a:schemeClr val="tx1"/>
                </a:solidFill>
                <a:latin typeface="Arial Narrow" pitchFamily="34" charset="0"/>
              </a:defRPr>
            </a:lvl8pPr>
            <a:lvl9pPr marL="3886200" indent="-228600" eaLnBrk="0" fontAlgn="base" hangingPunct="0">
              <a:spcBef>
                <a:spcPct val="0"/>
              </a:spcBef>
              <a:spcAft>
                <a:spcPct val="0"/>
              </a:spcAft>
              <a:defRPr sz="2400" b="1">
                <a:solidFill>
                  <a:schemeClr val="tx1"/>
                </a:solidFill>
                <a:latin typeface="Arial Narrow" pitchFamily="34" charset="0"/>
              </a:defRPr>
            </a:lvl9pPr>
          </a:lstStyle>
          <a:p>
            <a:pPr eaLnBrk="1" hangingPunct="1">
              <a:lnSpc>
                <a:spcPts val="660"/>
              </a:lnSpc>
            </a:pPr>
            <a:r>
              <a:rPr lang="en-GB" sz="660" b="0" dirty="0">
                <a:solidFill>
                  <a:srgbClr val="6D7174"/>
                </a:solidFill>
                <a:cs typeface="Arial" pitchFamily="34" charset="0"/>
              </a:rPr>
              <a:t>Philadelphia, PA</a:t>
            </a:r>
          </a:p>
          <a:p>
            <a:pPr eaLnBrk="1" hangingPunct="1">
              <a:lnSpc>
                <a:spcPts val="660"/>
              </a:lnSpc>
            </a:pPr>
            <a:r>
              <a:rPr lang="en-GB" sz="660" b="0" dirty="0">
                <a:solidFill>
                  <a:srgbClr val="6D7174"/>
                </a:solidFill>
                <a:cs typeface="Arial" pitchFamily="34" charset="0"/>
              </a:rPr>
              <a:t>Phoenix, AZ</a:t>
            </a:r>
          </a:p>
          <a:p>
            <a:pPr eaLnBrk="1" hangingPunct="1">
              <a:lnSpc>
                <a:spcPts val="660"/>
              </a:lnSpc>
            </a:pPr>
            <a:r>
              <a:rPr lang="pt-BR" sz="660" b="0" dirty="0">
                <a:solidFill>
                  <a:srgbClr val="6D7174"/>
                </a:solidFill>
                <a:cs typeface="Arial" pitchFamily="34" charset="0"/>
              </a:rPr>
              <a:t>Pittsburgh, PA</a:t>
            </a:r>
          </a:p>
          <a:p>
            <a:pPr eaLnBrk="1" hangingPunct="1">
              <a:lnSpc>
                <a:spcPts val="660"/>
              </a:lnSpc>
            </a:pPr>
            <a:r>
              <a:rPr lang="pt-BR" sz="660" b="0" dirty="0">
                <a:solidFill>
                  <a:srgbClr val="6D7174"/>
                </a:solidFill>
                <a:cs typeface="Arial" pitchFamily="34" charset="0"/>
              </a:rPr>
              <a:t>Portland, OR</a:t>
            </a:r>
          </a:p>
          <a:p>
            <a:pPr eaLnBrk="1" hangingPunct="1">
              <a:lnSpc>
                <a:spcPts val="660"/>
              </a:lnSpc>
            </a:pPr>
            <a:r>
              <a:rPr lang="pt-BR" sz="660" b="0" dirty="0">
                <a:solidFill>
                  <a:srgbClr val="6D7174"/>
                </a:solidFill>
                <a:cs typeface="Arial" pitchFamily="34" charset="0"/>
              </a:rPr>
              <a:t>Raleigh, NC</a:t>
            </a:r>
          </a:p>
          <a:p>
            <a:pPr eaLnBrk="1" hangingPunct="1">
              <a:lnSpc>
                <a:spcPts val="660"/>
              </a:lnSpc>
            </a:pPr>
            <a:r>
              <a:rPr lang="pt-BR" sz="660" b="0" dirty="0">
                <a:solidFill>
                  <a:srgbClr val="6D7174"/>
                </a:solidFill>
                <a:cs typeface="Arial" pitchFamily="34" charset="0"/>
              </a:rPr>
              <a:t>Richmond, VA</a:t>
            </a:r>
          </a:p>
          <a:p>
            <a:pPr eaLnBrk="1" hangingPunct="1">
              <a:lnSpc>
                <a:spcPts val="660"/>
              </a:lnSpc>
            </a:pPr>
            <a:r>
              <a:rPr lang="pt-BR" sz="660" b="0" dirty="0">
                <a:solidFill>
                  <a:srgbClr val="6D7174"/>
                </a:solidFill>
                <a:cs typeface="Arial" pitchFamily="34" charset="0"/>
              </a:rPr>
              <a:t>Rio de Janeiro</a:t>
            </a:r>
          </a:p>
          <a:p>
            <a:pPr eaLnBrk="1" hangingPunct="1">
              <a:lnSpc>
                <a:spcPts val="660"/>
              </a:lnSpc>
            </a:pPr>
            <a:r>
              <a:rPr lang="pt-BR" sz="660" b="0" dirty="0">
                <a:solidFill>
                  <a:srgbClr val="6D7174"/>
                </a:solidFill>
                <a:cs typeface="Arial" pitchFamily="34" charset="0"/>
              </a:rPr>
              <a:t>Sacramento, CA</a:t>
            </a:r>
          </a:p>
          <a:p>
            <a:pPr eaLnBrk="1" hangingPunct="1">
              <a:lnSpc>
                <a:spcPts val="660"/>
              </a:lnSpc>
            </a:pPr>
            <a:r>
              <a:rPr lang="en-GB" sz="660" b="0" dirty="0">
                <a:solidFill>
                  <a:srgbClr val="6D7174"/>
                </a:solidFill>
                <a:cs typeface="Arial" pitchFamily="34" charset="0"/>
              </a:rPr>
              <a:t>San Antonio, TX</a:t>
            </a:r>
          </a:p>
          <a:p>
            <a:pPr eaLnBrk="1" hangingPunct="1">
              <a:lnSpc>
                <a:spcPts val="660"/>
              </a:lnSpc>
            </a:pPr>
            <a:r>
              <a:rPr lang="en-GB" sz="660" b="0" dirty="0">
                <a:solidFill>
                  <a:srgbClr val="6D7174"/>
                </a:solidFill>
                <a:cs typeface="Arial" pitchFamily="34" charset="0"/>
              </a:rPr>
              <a:t>San Diego, CA</a:t>
            </a:r>
          </a:p>
          <a:p>
            <a:pPr eaLnBrk="1" hangingPunct="1">
              <a:lnSpc>
                <a:spcPts val="660"/>
              </a:lnSpc>
            </a:pPr>
            <a:r>
              <a:rPr lang="en-GB" sz="660" b="0" dirty="0">
                <a:solidFill>
                  <a:srgbClr val="6D7174"/>
                </a:solidFill>
                <a:cs typeface="Arial" pitchFamily="34" charset="0"/>
              </a:rPr>
              <a:t>San Francisco, CA</a:t>
            </a:r>
          </a:p>
          <a:p>
            <a:pPr eaLnBrk="1" hangingPunct="1">
              <a:lnSpc>
                <a:spcPts val="660"/>
              </a:lnSpc>
            </a:pPr>
            <a:r>
              <a:rPr lang="en-GB" sz="660" b="0" dirty="0">
                <a:solidFill>
                  <a:srgbClr val="6D7174"/>
                </a:solidFill>
                <a:cs typeface="Arial" pitchFamily="34" charset="0"/>
              </a:rPr>
              <a:t>San Juan, PR</a:t>
            </a:r>
          </a:p>
          <a:p>
            <a:pPr eaLnBrk="1" hangingPunct="1">
              <a:lnSpc>
                <a:spcPts val="660"/>
              </a:lnSpc>
            </a:pPr>
            <a:r>
              <a:rPr lang="en-GB" sz="660" b="0" dirty="0">
                <a:solidFill>
                  <a:srgbClr val="6D7174"/>
                </a:solidFill>
                <a:cs typeface="Arial" pitchFamily="34" charset="0"/>
              </a:rPr>
              <a:t>Santiago</a:t>
            </a:r>
          </a:p>
          <a:p>
            <a:pPr eaLnBrk="1" hangingPunct="1">
              <a:lnSpc>
                <a:spcPts val="660"/>
              </a:lnSpc>
            </a:pPr>
            <a:r>
              <a:rPr lang="en-GB" sz="660" b="0" dirty="0">
                <a:solidFill>
                  <a:srgbClr val="6D7174"/>
                </a:solidFill>
                <a:cs typeface="Arial" pitchFamily="34" charset="0"/>
              </a:rPr>
              <a:t>São Paulo</a:t>
            </a:r>
          </a:p>
          <a:p>
            <a:pPr eaLnBrk="1" hangingPunct="1">
              <a:lnSpc>
                <a:spcPts val="660"/>
              </a:lnSpc>
            </a:pPr>
            <a:r>
              <a:rPr lang="en-GB" sz="660" b="0" dirty="0">
                <a:solidFill>
                  <a:srgbClr val="6D7174"/>
                </a:solidFill>
                <a:cs typeface="Arial" pitchFamily="34" charset="0"/>
              </a:rPr>
              <a:t>Seattle, WA</a:t>
            </a:r>
          </a:p>
          <a:p>
            <a:pPr eaLnBrk="1" hangingPunct="1">
              <a:lnSpc>
                <a:spcPts val="660"/>
              </a:lnSpc>
            </a:pPr>
            <a:r>
              <a:rPr lang="en-GB" sz="660" b="0" dirty="0">
                <a:solidFill>
                  <a:srgbClr val="6D7174"/>
                </a:solidFill>
                <a:cs typeface="Arial" pitchFamily="34" charset="0"/>
              </a:rPr>
              <a:t>St. Louis, MO</a:t>
            </a:r>
          </a:p>
          <a:p>
            <a:pPr eaLnBrk="1" hangingPunct="1">
              <a:lnSpc>
                <a:spcPts val="660"/>
              </a:lnSpc>
            </a:pPr>
            <a:r>
              <a:rPr lang="en-GB" sz="660" b="0" dirty="0">
                <a:solidFill>
                  <a:srgbClr val="6D7174"/>
                </a:solidFill>
                <a:cs typeface="Arial" pitchFamily="34" charset="0"/>
              </a:rPr>
              <a:t>Stamford, CT</a:t>
            </a:r>
          </a:p>
          <a:p>
            <a:pPr eaLnBrk="1" hangingPunct="1">
              <a:lnSpc>
                <a:spcPts val="660"/>
              </a:lnSpc>
            </a:pPr>
            <a:r>
              <a:rPr lang="en-GB" sz="660" b="0" dirty="0">
                <a:solidFill>
                  <a:srgbClr val="6D7174"/>
                </a:solidFill>
                <a:cs typeface="Arial" pitchFamily="34" charset="0"/>
              </a:rPr>
              <a:t>Tacoma, WA</a:t>
            </a:r>
          </a:p>
          <a:p>
            <a:pPr eaLnBrk="1" hangingPunct="1">
              <a:lnSpc>
                <a:spcPts val="660"/>
              </a:lnSpc>
            </a:pPr>
            <a:r>
              <a:rPr lang="en-GB" sz="660" b="0" dirty="0">
                <a:solidFill>
                  <a:srgbClr val="6D7174"/>
                </a:solidFill>
                <a:cs typeface="Arial" pitchFamily="34" charset="0"/>
              </a:rPr>
              <a:t>Tampa, FL</a:t>
            </a:r>
          </a:p>
          <a:p>
            <a:pPr eaLnBrk="1" hangingPunct="1">
              <a:lnSpc>
                <a:spcPts val="660"/>
              </a:lnSpc>
            </a:pPr>
            <a:r>
              <a:rPr lang="en-GB" sz="660" b="0" dirty="0">
                <a:solidFill>
                  <a:srgbClr val="6D7174"/>
                </a:solidFill>
                <a:cs typeface="Arial" pitchFamily="34" charset="0"/>
              </a:rPr>
              <a:t>Tijuana</a:t>
            </a:r>
          </a:p>
          <a:p>
            <a:pPr eaLnBrk="1" hangingPunct="1">
              <a:lnSpc>
                <a:spcPts val="660"/>
              </a:lnSpc>
            </a:pPr>
            <a:r>
              <a:rPr lang="en-GB" sz="660" b="0" dirty="0">
                <a:solidFill>
                  <a:srgbClr val="6D7174"/>
                </a:solidFill>
                <a:cs typeface="Arial" pitchFamily="34" charset="0"/>
              </a:rPr>
              <a:t>Toronto</a:t>
            </a:r>
          </a:p>
          <a:p>
            <a:pPr eaLnBrk="1" hangingPunct="1">
              <a:lnSpc>
                <a:spcPts val="660"/>
              </a:lnSpc>
            </a:pPr>
            <a:r>
              <a:rPr lang="en-GB" sz="660" b="0" dirty="0">
                <a:solidFill>
                  <a:srgbClr val="6D7174"/>
                </a:solidFill>
                <a:cs typeface="Arial" pitchFamily="34" charset="0"/>
              </a:rPr>
              <a:t>Vancouver</a:t>
            </a:r>
          </a:p>
          <a:p>
            <a:pPr eaLnBrk="1" hangingPunct="1">
              <a:lnSpc>
                <a:spcPts val="660"/>
              </a:lnSpc>
            </a:pPr>
            <a:r>
              <a:rPr lang="en-GB" sz="660" b="0" dirty="0">
                <a:solidFill>
                  <a:srgbClr val="6D7174"/>
                </a:solidFill>
                <a:cs typeface="Arial" pitchFamily="34" charset="0"/>
              </a:rPr>
              <a:t>Vienna, VA</a:t>
            </a:r>
          </a:p>
          <a:p>
            <a:pPr eaLnBrk="1" hangingPunct="1">
              <a:lnSpc>
                <a:spcPts val="660"/>
              </a:lnSpc>
            </a:pPr>
            <a:r>
              <a:rPr lang="en-GB" sz="660" b="0" dirty="0">
                <a:solidFill>
                  <a:srgbClr val="6D7174"/>
                </a:solidFill>
                <a:cs typeface="Arial" pitchFamily="34" charset="0"/>
              </a:rPr>
              <a:t>Virginia Beach, VA</a:t>
            </a:r>
          </a:p>
          <a:p>
            <a:pPr eaLnBrk="1" hangingPunct="1">
              <a:lnSpc>
                <a:spcPts val="660"/>
              </a:lnSpc>
            </a:pPr>
            <a:r>
              <a:rPr lang="en-GB" sz="660" b="0" dirty="0">
                <a:solidFill>
                  <a:srgbClr val="6D7174"/>
                </a:solidFill>
                <a:cs typeface="Arial" pitchFamily="34" charset="0"/>
              </a:rPr>
              <a:t>Washington, DC</a:t>
            </a:r>
          </a:p>
          <a:p>
            <a:pPr eaLnBrk="1" hangingPunct="1">
              <a:lnSpc>
                <a:spcPts val="660"/>
              </a:lnSpc>
            </a:pPr>
            <a:r>
              <a:rPr lang="en-GB" sz="660" b="0" dirty="0">
                <a:solidFill>
                  <a:srgbClr val="6D7174"/>
                </a:solidFill>
                <a:cs typeface="Arial" pitchFamily="34" charset="0"/>
              </a:rPr>
              <a:t>Westmont, IL</a:t>
            </a:r>
          </a:p>
        </p:txBody>
      </p:sp>
      <p:sp>
        <p:nvSpPr>
          <p:cNvPr id="23" name="Text Box 29"/>
          <p:cNvSpPr txBox="1">
            <a:spLocks noChangeArrowheads="1"/>
          </p:cNvSpPr>
          <p:nvPr/>
        </p:nvSpPr>
        <p:spPr bwMode="gray">
          <a:xfrm>
            <a:off x="3634824" y="4401320"/>
            <a:ext cx="871379"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marL="457200" indent="-457200" eaLnBrk="0" hangingPunct="0">
              <a:defRPr sz="2400" b="1">
                <a:solidFill>
                  <a:schemeClr val="tx1"/>
                </a:solidFill>
                <a:latin typeface="Arial Narrow" pitchFamily="34" charset="0"/>
              </a:defRPr>
            </a:lvl1pPr>
            <a:lvl2pPr marL="742950" indent="-285750" eaLnBrk="0" hangingPunct="0">
              <a:defRPr sz="2400" b="1">
                <a:solidFill>
                  <a:schemeClr val="tx1"/>
                </a:solidFill>
                <a:latin typeface="Arial Narrow" pitchFamily="34" charset="0"/>
              </a:defRPr>
            </a:lvl2pPr>
            <a:lvl3pPr marL="1143000" indent="-228600" eaLnBrk="0" hangingPunct="0">
              <a:defRPr sz="2400" b="1">
                <a:solidFill>
                  <a:schemeClr val="tx1"/>
                </a:solidFill>
                <a:latin typeface="Arial Narrow" pitchFamily="34" charset="0"/>
              </a:defRPr>
            </a:lvl3pPr>
            <a:lvl4pPr marL="1600200" indent="-228600" eaLnBrk="0" hangingPunct="0">
              <a:defRPr sz="2400" b="1">
                <a:solidFill>
                  <a:schemeClr val="tx1"/>
                </a:solidFill>
                <a:latin typeface="Arial Narrow" pitchFamily="34" charset="0"/>
              </a:defRPr>
            </a:lvl4pPr>
            <a:lvl5pPr marL="2057400" indent="-228600" eaLnBrk="0" hangingPunct="0">
              <a:defRPr sz="2400" b="1">
                <a:solidFill>
                  <a:schemeClr val="tx1"/>
                </a:solidFill>
                <a:latin typeface="Arial Narrow" pitchFamily="34" charset="0"/>
              </a:defRPr>
            </a:lvl5pPr>
            <a:lvl6pPr marL="2514600" indent="-228600" eaLnBrk="0" fontAlgn="base" hangingPunct="0">
              <a:spcBef>
                <a:spcPct val="0"/>
              </a:spcBef>
              <a:spcAft>
                <a:spcPct val="0"/>
              </a:spcAft>
              <a:defRPr sz="2400" b="1">
                <a:solidFill>
                  <a:schemeClr val="tx1"/>
                </a:solidFill>
                <a:latin typeface="Arial Narrow" pitchFamily="34" charset="0"/>
              </a:defRPr>
            </a:lvl6pPr>
            <a:lvl7pPr marL="2971800" indent="-228600" eaLnBrk="0" fontAlgn="base" hangingPunct="0">
              <a:spcBef>
                <a:spcPct val="0"/>
              </a:spcBef>
              <a:spcAft>
                <a:spcPct val="0"/>
              </a:spcAft>
              <a:defRPr sz="2400" b="1">
                <a:solidFill>
                  <a:schemeClr val="tx1"/>
                </a:solidFill>
                <a:latin typeface="Arial Narrow" pitchFamily="34" charset="0"/>
              </a:defRPr>
            </a:lvl7pPr>
            <a:lvl8pPr marL="3429000" indent="-228600" eaLnBrk="0" fontAlgn="base" hangingPunct="0">
              <a:spcBef>
                <a:spcPct val="0"/>
              </a:spcBef>
              <a:spcAft>
                <a:spcPct val="0"/>
              </a:spcAft>
              <a:defRPr sz="2400" b="1">
                <a:solidFill>
                  <a:schemeClr val="tx1"/>
                </a:solidFill>
                <a:latin typeface="Arial Narrow" pitchFamily="34" charset="0"/>
              </a:defRPr>
            </a:lvl8pPr>
            <a:lvl9pPr marL="3886200" indent="-228600" eaLnBrk="0" fontAlgn="base" hangingPunct="0">
              <a:spcBef>
                <a:spcPct val="0"/>
              </a:spcBef>
              <a:spcAft>
                <a:spcPct val="0"/>
              </a:spcAft>
              <a:defRPr sz="2400" b="1">
                <a:solidFill>
                  <a:schemeClr val="tx1"/>
                </a:solidFill>
                <a:latin typeface="Arial Narrow" pitchFamily="34" charset="0"/>
              </a:defRPr>
            </a:lvl9pPr>
          </a:lstStyle>
          <a:p>
            <a:pPr eaLnBrk="1" hangingPunct="1">
              <a:lnSpc>
                <a:spcPts val="660"/>
              </a:lnSpc>
            </a:pPr>
            <a:r>
              <a:rPr lang="en-GB" sz="660" b="0" dirty="0">
                <a:solidFill>
                  <a:srgbClr val="6D7174"/>
                </a:solidFill>
                <a:cs typeface="Arial" pitchFamily="34" charset="0"/>
              </a:rPr>
              <a:t>Abu Dhabi</a:t>
            </a:r>
          </a:p>
          <a:p>
            <a:pPr eaLnBrk="1" hangingPunct="1">
              <a:lnSpc>
                <a:spcPts val="660"/>
              </a:lnSpc>
            </a:pPr>
            <a:r>
              <a:rPr lang="en-GB" sz="660" b="0" dirty="0" err="1">
                <a:solidFill>
                  <a:srgbClr val="6D7174"/>
                </a:solidFill>
                <a:cs typeface="Arial" pitchFamily="34" charset="0"/>
              </a:rPr>
              <a:t>Aktau</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Amsterdam</a:t>
            </a:r>
          </a:p>
          <a:p>
            <a:pPr eaLnBrk="1" hangingPunct="1">
              <a:lnSpc>
                <a:spcPts val="660"/>
              </a:lnSpc>
            </a:pPr>
            <a:r>
              <a:rPr lang="en-GB" sz="660" b="0" dirty="0" err="1">
                <a:solidFill>
                  <a:srgbClr val="6D7174"/>
                </a:solidFill>
                <a:cs typeface="Arial" pitchFamily="34" charset="0"/>
              </a:rPr>
              <a:t>Antwerpen</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Barcelona</a:t>
            </a:r>
          </a:p>
          <a:p>
            <a:pPr eaLnBrk="1" hangingPunct="1">
              <a:lnSpc>
                <a:spcPts val="660"/>
              </a:lnSpc>
            </a:pPr>
            <a:r>
              <a:rPr lang="en-GB" sz="660" b="0" dirty="0">
                <a:solidFill>
                  <a:srgbClr val="6D7174"/>
                </a:solidFill>
                <a:cs typeface="Arial" pitchFamily="34" charset="0"/>
              </a:rPr>
              <a:t>Bath</a:t>
            </a:r>
          </a:p>
          <a:p>
            <a:pPr eaLnBrk="1" hangingPunct="1">
              <a:lnSpc>
                <a:spcPts val="660"/>
              </a:lnSpc>
            </a:pPr>
            <a:r>
              <a:rPr lang="en-GB" sz="660" b="0" dirty="0" err="1">
                <a:solidFill>
                  <a:srgbClr val="6D7174"/>
                </a:solidFill>
                <a:cs typeface="Arial" pitchFamily="34" charset="0"/>
              </a:rPr>
              <a:t>Belgrad</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Berlin</a:t>
            </a:r>
          </a:p>
          <a:p>
            <a:pPr eaLnBrk="1" hangingPunct="1">
              <a:lnSpc>
                <a:spcPts val="660"/>
              </a:lnSpc>
            </a:pPr>
            <a:r>
              <a:rPr lang="en-GB" sz="660" b="0" dirty="0">
                <a:solidFill>
                  <a:srgbClr val="6D7174"/>
                </a:solidFill>
                <a:cs typeface="Arial" pitchFamily="34" charset="0"/>
              </a:rPr>
              <a:t>Birmingham</a:t>
            </a:r>
          </a:p>
          <a:p>
            <a:pPr eaLnBrk="1" hangingPunct="1">
              <a:lnSpc>
                <a:spcPts val="660"/>
              </a:lnSpc>
            </a:pPr>
            <a:r>
              <a:rPr lang="en-GB" sz="660" b="0" dirty="0">
                <a:solidFill>
                  <a:srgbClr val="6D7174"/>
                </a:solidFill>
                <a:cs typeface="Arial" pitchFamily="34" charset="0"/>
              </a:rPr>
              <a:t>Bristol</a:t>
            </a:r>
          </a:p>
          <a:p>
            <a:pPr eaLnBrk="1" hangingPunct="1">
              <a:lnSpc>
                <a:spcPts val="660"/>
              </a:lnSpc>
            </a:pPr>
            <a:r>
              <a:rPr lang="en-GB" sz="660" b="0" dirty="0" err="1">
                <a:solidFill>
                  <a:srgbClr val="6D7174"/>
                </a:solidFill>
                <a:cs typeface="Arial" pitchFamily="34" charset="0"/>
              </a:rPr>
              <a:t>Brüssel</a:t>
            </a:r>
            <a:endParaRPr lang="en-GB" sz="660" b="0" dirty="0">
              <a:solidFill>
                <a:srgbClr val="6D7174"/>
              </a:solidFill>
              <a:cs typeface="Arial" pitchFamily="34" charset="0"/>
            </a:endParaRPr>
          </a:p>
          <a:p>
            <a:pPr eaLnBrk="1" hangingPunct="1">
              <a:lnSpc>
                <a:spcPts val="660"/>
              </a:lnSpc>
            </a:pPr>
            <a:r>
              <a:rPr lang="en-GB" sz="660" b="0" dirty="0" err="1">
                <a:solidFill>
                  <a:srgbClr val="6D7174"/>
                </a:solidFill>
                <a:cs typeface="Arial" pitchFamily="34" charset="0"/>
              </a:rPr>
              <a:t>Bukarest</a:t>
            </a:r>
            <a:r>
              <a:rPr lang="en-GB" sz="660" b="0" dirty="0">
                <a:solidFill>
                  <a:srgbClr val="6D7174"/>
                </a:solidFill>
                <a:cs typeface="Arial" pitchFamily="34" charset="0"/>
              </a:rPr>
              <a:t> </a:t>
            </a:r>
          </a:p>
          <a:p>
            <a:pPr eaLnBrk="1" hangingPunct="1">
              <a:lnSpc>
                <a:spcPts val="660"/>
              </a:lnSpc>
            </a:pPr>
            <a:r>
              <a:rPr lang="en-GB" sz="660" b="0" dirty="0">
                <a:solidFill>
                  <a:srgbClr val="6D7174"/>
                </a:solidFill>
                <a:cs typeface="Arial" pitchFamily="34" charset="0"/>
              </a:rPr>
              <a:t>Budapest</a:t>
            </a:r>
          </a:p>
          <a:p>
            <a:pPr eaLnBrk="1" hangingPunct="1">
              <a:lnSpc>
                <a:spcPts val="660"/>
              </a:lnSpc>
            </a:pPr>
            <a:r>
              <a:rPr lang="en-GB" sz="660" b="0" dirty="0">
                <a:solidFill>
                  <a:srgbClr val="6D7174"/>
                </a:solidFill>
                <a:cs typeface="Arial" pitchFamily="34" charset="0"/>
              </a:rPr>
              <a:t>Cardiff</a:t>
            </a:r>
          </a:p>
          <a:p>
            <a:pPr eaLnBrk="1" hangingPunct="1">
              <a:lnSpc>
                <a:spcPts val="660"/>
              </a:lnSpc>
            </a:pPr>
            <a:r>
              <a:rPr lang="en-GB" sz="660" b="0" dirty="0">
                <a:solidFill>
                  <a:srgbClr val="6D7174"/>
                </a:solidFill>
                <a:cs typeface="Arial" pitchFamily="34" charset="0"/>
              </a:rPr>
              <a:t>Casablanca</a:t>
            </a:r>
          </a:p>
          <a:p>
            <a:pPr eaLnBrk="1" hangingPunct="1">
              <a:lnSpc>
                <a:spcPts val="660"/>
              </a:lnSpc>
            </a:pPr>
            <a:r>
              <a:rPr lang="en-GB" sz="660" b="0" dirty="0">
                <a:solidFill>
                  <a:srgbClr val="6D7174"/>
                </a:solidFill>
                <a:cs typeface="Arial" pitchFamily="34" charset="0"/>
              </a:rPr>
              <a:t>Danzig</a:t>
            </a:r>
          </a:p>
          <a:p>
            <a:pPr eaLnBrk="1" hangingPunct="1">
              <a:lnSpc>
                <a:spcPts val="660"/>
              </a:lnSpc>
            </a:pPr>
            <a:r>
              <a:rPr lang="en-GB" sz="660" b="0" dirty="0">
                <a:solidFill>
                  <a:srgbClr val="6D7174"/>
                </a:solidFill>
                <a:cs typeface="Arial" pitchFamily="34" charset="0"/>
              </a:rPr>
              <a:t>Den Haag</a:t>
            </a:r>
          </a:p>
          <a:p>
            <a:pPr eaLnBrk="1" hangingPunct="1">
              <a:lnSpc>
                <a:spcPts val="660"/>
              </a:lnSpc>
            </a:pPr>
            <a:r>
              <a:rPr lang="en-GB" sz="660" b="0" dirty="0" err="1">
                <a:solidFill>
                  <a:srgbClr val="6D7174"/>
                </a:solidFill>
                <a:cs typeface="Arial" pitchFamily="34" charset="0"/>
              </a:rPr>
              <a:t>Dschidda</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Dubai</a:t>
            </a:r>
          </a:p>
          <a:p>
            <a:pPr eaLnBrk="1" hangingPunct="1">
              <a:lnSpc>
                <a:spcPts val="660"/>
              </a:lnSpc>
            </a:pPr>
            <a:r>
              <a:rPr lang="en-GB" sz="660" b="0" dirty="0">
                <a:solidFill>
                  <a:srgbClr val="6D7174"/>
                </a:solidFill>
                <a:cs typeface="Arial" pitchFamily="34" charset="0"/>
              </a:rPr>
              <a:t>Dublin</a:t>
            </a:r>
          </a:p>
          <a:p>
            <a:pPr eaLnBrk="1" hangingPunct="1">
              <a:lnSpc>
                <a:spcPts val="660"/>
              </a:lnSpc>
            </a:pPr>
            <a:r>
              <a:rPr lang="en-GB" sz="660" b="0" dirty="0">
                <a:solidFill>
                  <a:srgbClr val="6D7174"/>
                </a:solidFill>
                <a:cs typeface="Arial" pitchFamily="34" charset="0"/>
              </a:rPr>
              <a:t>Düsseldorf</a:t>
            </a:r>
          </a:p>
          <a:p>
            <a:pPr eaLnBrk="1" hangingPunct="1">
              <a:lnSpc>
                <a:spcPts val="660"/>
              </a:lnSpc>
            </a:pPr>
            <a:r>
              <a:rPr lang="en-GB" sz="660" b="0" dirty="0">
                <a:solidFill>
                  <a:srgbClr val="6D7174"/>
                </a:solidFill>
                <a:cs typeface="Arial" pitchFamily="34" charset="0"/>
              </a:rPr>
              <a:t>Edinburgh</a:t>
            </a:r>
          </a:p>
          <a:p>
            <a:pPr eaLnBrk="1" hangingPunct="1">
              <a:lnSpc>
                <a:spcPts val="660"/>
              </a:lnSpc>
            </a:pPr>
            <a:r>
              <a:rPr lang="en-GB" sz="660" b="0" dirty="0">
                <a:solidFill>
                  <a:srgbClr val="6D7174"/>
                </a:solidFill>
                <a:cs typeface="Arial" pitchFamily="34" charset="0"/>
              </a:rPr>
              <a:t>Eindhoven</a:t>
            </a:r>
          </a:p>
          <a:p>
            <a:pPr eaLnBrk="1" hangingPunct="1">
              <a:lnSpc>
                <a:spcPts val="660"/>
              </a:lnSpc>
            </a:pPr>
            <a:r>
              <a:rPr lang="en-GB" sz="660" b="0" dirty="0">
                <a:solidFill>
                  <a:srgbClr val="6D7174"/>
                </a:solidFill>
                <a:cs typeface="Arial" pitchFamily="34" charset="0"/>
              </a:rPr>
              <a:t>Exeter</a:t>
            </a:r>
          </a:p>
          <a:p>
            <a:pPr eaLnBrk="1" hangingPunct="1">
              <a:lnSpc>
                <a:spcPts val="660"/>
              </a:lnSpc>
            </a:pPr>
            <a:r>
              <a:rPr lang="en-GB" sz="660" b="0" dirty="0">
                <a:solidFill>
                  <a:srgbClr val="6D7174"/>
                </a:solidFill>
                <a:cs typeface="Arial" pitchFamily="34" charset="0"/>
              </a:rPr>
              <a:t>Frankfurt</a:t>
            </a:r>
          </a:p>
          <a:p>
            <a:pPr eaLnBrk="1" hangingPunct="1">
              <a:lnSpc>
                <a:spcPts val="660"/>
              </a:lnSpc>
            </a:pPr>
            <a:r>
              <a:rPr lang="en-GB" sz="660" b="0" dirty="0">
                <a:solidFill>
                  <a:srgbClr val="6D7174"/>
                </a:solidFill>
                <a:cs typeface="Arial" pitchFamily="34" charset="0"/>
              </a:rPr>
              <a:t>Glasgow</a:t>
            </a:r>
          </a:p>
          <a:p>
            <a:pPr eaLnBrk="1" hangingPunct="1">
              <a:lnSpc>
                <a:spcPts val="660"/>
              </a:lnSpc>
            </a:pPr>
            <a:r>
              <a:rPr lang="en-GB" sz="660" b="0" dirty="0" err="1">
                <a:solidFill>
                  <a:srgbClr val="6D7174"/>
                </a:solidFill>
                <a:cs typeface="Arial" pitchFamily="34" charset="0"/>
              </a:rPr>
              <a:t>Göteburg</a:t>
            </a:r>
            <a:endParaRPr lang="en-GB" sz="660" b="0" dirty="0">
              <a:solidFill>
                <a:srgbClr val="6D7174"/>
              </a:solidFill>
              <a:cs typeface="Arial" pitchFamily="34" charset="0"/>
            </a:endParaRPr>
          </a:p>
        </p:txBody>
      </p:sp>
      <p:sp>
        <p:nvSpPr>
          <p:cNvPr id="24" name="Text Box 30"/>
          <p:cNvSpPr txBox="1">
            <a:spLocks noChangeArrowheads="1"/>
          </p:cNvSpPr>
          <p:nvPr/>
        </p:nvSpPr>
        <p:spPr bwMode="gray">
          <a:xfrm>
            <a:off x="4611920" y="4401320"/>
            <a:ext cx="871379"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marL="457200" indent="-457200" eaLnBrk="0" hangingPunct="0">
              <a:defRPr sz="2400" b="1">
                <a:solidFill>
                  <a:schemeClr val="tx1"/>
                </a:solidFill>
                <a:latin typeface="Arial Narrow" pitchFamily="34" charset="0"/>
              </a:defRPr>
            </a:lvl1pPr>
            <a:lvl2pPr marL="742950" indent="-285750" eaLnBrk="0" hangingPunct="0">
              <a:defRPr sz="2400" b="1">
                <a:solidFill>
                  <a:schemeClr val="tx1"/>
                </a:solidFill>
                <a:latin typeface="Arial Narrow" pitchFamily="34" charset="0"/>
              </a:defRPr>
            </a:lvl2pPr>
            <a:lvl3pPr marL="1143000" indent="-228600" eaLnBrk="0" hangingPunct="0">
              <a:defRPr sz="2400" b="1">
                <a:solidFill>
                  <a:schemeClr val="tx1"/>
                </a:solidFill>
                <a:latin typeface="Arial Narrow" pitchFamily="34" charset="0"/>
              </a:defRPr>
            </a:lvl3pPr>
            <a:lvl4pPr marL="1600200" indent="-228600" eaLnBrk="0" hangingPunct="0">
              <a:defRPr sz="2400" b="1">
                <a:solidFill>
                  <a:schemeClr val="tx1"/>
                </a:solidFill>
                <a:latin typeface="Arial Narrow" pitchFamily="34" charset="0"/>
              </a:defRPr>
            </a:lvl4pPr>
            <a:lvl5pPr marL="2057400" indent="-228600" eaLnBrk="0" hangingPunct="0">
              <a:defRPr sz="2400" b="1">
                <a:solidFill>
                  <a:schemeClr val="tx1"/>
                </a:solidFill>
                <a:latin typeface="Arial Narrow" pitchFamily="34" charset="0"/>
              </a:defRPr>
            </a:lvl5pPr>
            <a:lvl6pPr marL="2514600" indent="-228600" eaLnBrk="0" fontAlgn="base" hangingPunct="0">
              <a:spcBef>
                <a:spcPct val="0"/>
              </a:spcBef>
              <a:spcAft>
                <a:spcPct val="0"/>
              </a:spcAft>
              <a:defRPr sz="2400" b="1">
                <a:solidFill>
                  <a:schemeClr val="tx1"/>
                </a:solidFill>
                <a:latin typeface="Arial Narrow" pitchFamily="34" charset="0"/>
              </a:defRPr>
            </a:lvl6pPr>
            <a:lvl7pPr marL="2971800" indent="-228600" eaLnBrk="0" fontAlgn="base" hangingPunct="0">
              <a:spcBef>
                <a:spcPct val="0"/>
              </a:spcBef>
              <a:spcAft>
                <a:spcPct val="0"/>
              </a:spcAft>
              <a:defRPr sz="2400" b="1">
                <a:solidFill>
                  <a:schemeClr val="tx1"/>
                </a:solidFill>
                <a:latin typeface="Arial Narrow" pitchFamily="34" charset="0"/>
              </a:defRPr>
            </a:lvl7pPr>
            <a:lvl8pPr marL="3429000" indent="-228600" eaLnBrk="0" fontAlgn="base" hangingPunct="0">
              <a:spcBef>
                <a:spcPct val="0"/>
              </a:spcBef>
              <a:spcAft>
                <a:spcPct val="0"/>
              </a:spcAft>
              <a:defRPr sz="2400" b="1">
                <a:solidFill>
                  <a:schemeClr val="tx1"/>
                </a:solidFill>
                <a:latin typeface="Arial Narrow" pitchFamily="34" charset="0"/>
              </a:defRPr>
            </a:lvl8pPr>
            <a:lvl9pPr marL="3886200" indent="-228600" eaLnBrk="0" fontAlgn="base" hangingPunct="0">
              <a:spcBef>
                <a:spcPct val="0"/>
              </a:spcBef>
              <a:spcAft>
                <a:spcPct val="0"/>
              </a:spcAft>
              <a:defRPr sz="2400" b="1">
                <a:solidFill>
                  <a:schemeClr val="tx1"/>
                </a:solidFill>
                <a:latin typeface="Arial Narrow" pitchFamily="34" charset="0"/>
              </a:defRPr>
            </a:lvl9pPr>
          </a:lstStyle>
          <a:p>
            <a:pPr eaLnBrk="1" hangingPunct="1">
              <a:lnSpc>
                <a:spcPts val="660"/>
              </a:lnSpc>
            </a:pPr>
            <a:r>
              <a:rPr lang="en-GB" sz="660" b="0" dirty="0">
                <a:solidFill>
                  <a:srgbClr val="6D7174"/>
                </a:solidFill>
                <a:cs typeface="Arial" pitchFamily="34" charset="0"/>
              </a:rPr>
              <a:t>Hamburg</a:t>
            </a:r>
          </a:p>
          <a:p>
            <a:pPr eaLnBrk="1" hangingPunct="1">
              <a:lnSpc>
                <a:spcPts val="660"/>
              </a:lnSpc>
            </a:pPr>
            <a:r>
              <a:rPr lang="en-GB" sz="660" b="0" dirty="0">
                <a:solidFill>
                  <a:srgbClr val="6D7174"/>
                </a:solidFill>
                <a:cs typeface="Arial" pitchFamily="34" charset="0"/>
              </a:rPr>
              <a:t>Hannover</a:t>
            </a:r>
          </a:p>
          <a:p>
            <a:pPr eaLnBrk="1" hangingPunct="1">
              <a:lnSpc>
                <a:spcPts val="660"/>
              </a:lnSpc>
            </a:pPr>
            <a:r>
              <a:rPr lang="en-GB" sz="660" b="0" dirty="0">
                <a:solidFill>
                  <a:srgbClr val="6D7174"/>
                </a:solidFill>
                <a:cs typeface="Arial" pitchFamily="34" charset="0"/>
              </a:rPr>
              <a:t>Helsinki</a:t>
            </a:r>
          </a:p>
          <a:p>
            <a:pPr eaLnBrk="1" hangingPunct="1">
              <a:lnSpc>
                <a:spcPts val="660"/>
              </a:lnSpc>
            </a:pPr>
            <a:r>
              <a:rPr lang="en-GB" sz="660" b="0" dirty="0">
                <a:solidFill>
                  <a:srgbClr val="6D7174"/>
                </a:solidFill>
                <a:cs typeface="Arial" pitchFamily="34" charset="0"/>
              </a:rPr>
              <a:t>Istanbul</a:t>
            </a:r>
          </a:p>
          <a:p>
            <a:pPr eaLnBrk="1" hangingPunct="1">
              <a:lnSpc>
                <a:spcPts val="660"/>
              </a:lnSpc>
            </a:pPr>
            <a:r>
              <a:rPr lang="en-GB" sz="660" b="0" dirty="0">
                <a:solidFill>
                  <a:srgbClr val="6D7174"/>
                </a:solidFill>
                <a:cs typeface="Arial" pitchFamily="34" charset="0"/>
              </a:rPr>
              <a:t>Johannesburg</a:t>
            </a:r>
          </a:p>
          <a:p>
            <a:pPr eaLnBrk="1" hangingPunct="1">
              <a:lnSpc>
                <a:spcPts val="660"/>
              </a:lnSpc>
            </a:pPr>
            <a:r>
              <a:rPr lang="en-GB" sz="660" b="0" dirty="0" err="1">
                <a:solidFill>
                  <a:srgbClr val="6D7174"/>
                </a:solidFill>
                <a:cs typeface="Arial" pitchFamily="34" charset="0"/>
              </a:rPr>
              <a:t>Kairo</a:t>
            </a:r>
            <a:r>
              <a:rPr lang="en-GB" sz="660" b="0" dirty="0">
                <a:solidFill>
                  <a:srgbClr val="6D7174"/>
                </a:solidFill>
                <a:cs typeface="Arial" pitchFamily="34" charset="0"/>
              </a:rPr>
              <a:t> </a:t>
            </a:r>
          </a:p>
          <a:p>
            <a:pPr eaLnBrk="1" hangingPunct="1">
              <a:lnSpc>
                <a:spcPts val="660"/>
              </a:lnSpc>
            </a:pPr>
            <a:r>
              <a:rPr lang="en-GB" sz="660" b="0" dirty="0" err="1">
                <a:solidFill>
                  <a:srgbClr val="6D7174"/>
                </a:solidFill>
                <a:cs typeface="Arial" pitchFamily="34" charset="0"/>
              </a:rPr>
              <a:t>Kiew</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Köln </a:t>
            </a:r>
          </a:p>
          <a:p>
            <a:pPr eaLnBrk="1" hangingPunct="1">
              <a:lnSpc>
                <a:spcPts val="660"/>
              </a:lnSpc>
            </a:pPr>
            <a:r>
              <a:rPr lang="en-GB" sz="660" b="0" dirty="0" err="1">
                <a:solidFill>
                  <a:srgbClr val="6D7174"/>
                </a:solidFill>
                <a:cs typeface="Arial" pitchFamily="34" charset="0"/>
              </a:rPr>
              <a:t>Krakau</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Leeds </a:t>
            </a:r>
          </a:p>
          <a:p>
            <a:pPr eaLnBrk="1" hangingPunct="1">
              <a:lnSpc>
                <a:spcPts val="660"/>
              </a:lnSpc>
            </a:pPr>
            <a:r>
              <a:rPr lang="en-GB" sz="660" b="0" dirty="0">
                <a:solidFill>
                  <a:srgbClr val="6D7174"/>
                </a:solidFill>
                <a:cs typeface="Arial" pitchFamily="34" charset="0"/>
              </a:rPr>
              <a:t>Leipzig</a:t>
            </a:r>
          </a:p>
          <a:p>
            <a:pPr eaLnBrk="1" hangingPunct="1">
              <a:lnSpc>
                <a:spcPts val="660"/>
              </a:lnSpc>
            </a:pPr>
            <a:r>
              <a:rPr lang="en-GB" sz="660" b="0" dirty="0" err="1">
                <a:solidFill>
                  <a:srgbClr val="6D7174"/>
                </a:solidFill>
                <a:cs typeface="Arial" pitchFamily="34" charset="0"/>
              </a:rPr>
              <a:t>Lissabon</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Liverpool</a:t>
            </a:r>
          </a:p>
          <a:p>
            <a:pPr eaLnBrk="1" hangingPunct="1">
              <a:lnSpc>
                <a:spcPts val="660"/>
              </a:lnSpc>
            </a:pPr>
            <a:r>
              <a:rPr lang="en-GB" sz="660" b="0" dirty="0">
                <a:solidFill>
                  <a:srgbClr val="6D7174"/>
                </a:solidFill>
                <a:cs typeface="Arial" pitchFamily="34" charset="0"/>
              </a:rPr>
              <a:t>London - Canary Wharf</a:t>
            </a:r>
          </a:p>
          <a:p>
            <a:pPr eaLnBrk="1" hangingPunct="1">
              <a:lnSpc>
                <a:spcPts val="660"/>
              </a:lnSpc>
            </a:pPr>
            <a:r>
              <a:rPr lang="en-GB" sz="660" b="0" dirty="0">
                <a:solidFill>
                  <a:srgbClr val="6D7174"/>
                </a:solidFill>
                <a:cs typeface="Arial" pitchFamily="34" charset="0"/>
              </a:rPr>
              <a:t>London - City</a:t>
            </a:r>
          </a:p>
          <a:p>
            <a:pPr eaLnBrk="1" hangingPunct="1">
              <a:lnSpc>
                <a:spcPts val="660"/>
              </a:lnSpc>
            </a:pPr>
            <a:r>
              <a:rPr lang="en-GB" sz="660" b="0" dirty="0">
                <a:solidFill>
                  <a:srgbClr val="6D7174"/>
                </a:solidFill>
                <a:cs typeface="Arial" pitchFamily="34" charset="0"/>
              </a:rPr>
              <a:t>London - South East </a:t>
            </a:r>
          </a:p>
          <a:p>
            <a:pPr eaLnBrk="1" hangingPunct="1">
              <a:lnSpc>
                <a:spcPts val="660"/>
              </a:lnSpc>
            </a:pPr>
            <a:r>
              <a:rPr lang="en-GB" sz="660" b="0" dirty="0">
                <a:solidFill>
                  <a:srgbClr val="6D7174"/>
                </a:solidFill>
                <a:cs typeface="Arial" pitchFamily="34" charset="0"/>
              </a:rPr>
              <a:t>London - Heathrow</a:t>
            </a:r>
          </a:p>
          <a:p>
            <a:pPr eaLnBrk="1" hangingPunct="1">
              <a:lnSpc>
                <a:spcPts val="660"/>
              </a:lnSpc>
            </a:pPr>
            <a:r>
              <a:rPr lang="en-GB" sz="660" b="0" dirty="0">
                <a:solidFill>
                  <a:srgbClr val="6D7174"/>
                </a:solidFill>
                <a:cs typeface="Arial" pitchFamily="34" charset="0"/>
              </a:rPr>
              <a:t>London - West End</a:t>
            </a:r>
          </a:p>
          <a:p>
            <a:pPr eaLnBrk="1" hangingPunct="1">
              <a:lnSpc>
                <a:spcPts val="660"/>
              </a:lnSpc>
            </a:pPr>
            <a:r>
              <a:rPr lang="en-GB" sz="660" b="0" dirty="0">
                <a:solidFill>
                  <a:srgbClr val="6D7174"/>
                </a:solidFill>
                <a:cs typeface="Arial" pitchFamily="34" charset="0"/>
              </a:rPr>
              <a:t>Luxemburg </a:t>
            </a:r>
          </a:p>
          <a:p>
            <a:pPr eaLnBrk="1" hangingPunct="1">
              <a:lnSpc>
                <a:spcPts val="660"/>
              </a:lnSpc>
            </a:pPr>
            <a:r>
              <a:rPr lang="en-GB" sz="660" b="0" dirty="0">
                <a:solidFill>
                  <a:srgbClr val="6D7174"/>
                </a:solidFill>
                <a:cs typeface="Arial" pitchFamily="34" charset="0"/>
              </a:rPr>
              <a:t>Lyon</a:t>
            </a:r>
          </a:p>
          <a:p>
            <a:pPr eaLnBrk="1" hangingPunct="1">
              <a:lnSpc>
                <a:spcPts val="660"/>
              </a:lnSpc>
            </a:pPr>
            <a:r>
              <a:rPr lang="en-GB" sz="660" b="0" dirty="0">
                <a:solidFill>
                  <a:srgbClr val="6D7174"/>
                </a:solidFill>
                <a:cs typeface="Arial" pitchFamily="34" charset="0"/>
              </a:rPr>
              <a:t>Madrid</a:t>
            </a:r>
          </a:p>
          <a:p>
            <a:pPr eaLnBrk="1" hangingPunct="1">
              <a:lnSpc>
                <a:spcPts val="660"/>
              </a:lnSpc>
            </a:pPr>
            <a:r>
              <a:rPr lang="en-GB" sz="660" b="0" dirty="0">
                <a:solidFill>
                  <a:srgbClr val="6D7174"/>
                </a:solidFill>
                <a:cs typeface="Arial" pitchFamily="34" charset="0"/>
              </a:rPr>
              <a:t>Manchester</a:t>
            </a:r>
          </a:p>
          <a:p>
            <a:pPr eaLnBrk="1" hangingPunct="1">
              <a:lnSpc>
                <a:spcPts val="660"/>
              </a:lnSpc>
            </a:pPr>
            <a:r>
              <a:rPr lang="en-GB" sz="660" b="0" dirty="0" err="1">
                <a:solidFill>
                  <a:srgbClr val="6D7174"/>
                </a:solidFill>
                <a:cs typeface="Arial" pitchFamily="34" charset="0"/>
              </a:rPr>
              <a:t>Mailand</a:t>
            </a:r>
            <a:endParaRPr lang="en-GB" sz="660" b="0" dirty="0">
              <a:solidFill>
                <a:srgbClr val="6D7174"/>
              </a:solidFill>
              <a:cs typeface="Arial" pitchFamily="34" charset="0"/>
            </a:endParaRPr>
          </a:p>
          <a:p>
            <a:pPr eaLnBrk="1" hangingPunct="1">
              <a:lnSpc>
                <a:spcPts val="660"/>
              </a:lnSpc>
            </a:pPr>
            <a:r>
              <a:rPr lang="en-GB" sz="660" b="0" dirty="0" err="1">
                <a:solidFill>
                  <a:srgbClr val="6D7174"/>
                </a:solidFill>
                <a:cs typeface="Arial" pitchFamily="34" charset="0"/>
              </a:rPr>
              <a:t>Moskau</a:t>
            </a:r>
            <a:endParaRPr lang="en-GB" sz="660" b="0" dirty="0">
              <a:solidFill>
                <a:srgbClr val="6D7174"/>
              </a:solidFill>
              <a:cs typeface="Arial" pitchFamily="34" charset="0"/>
            </a:endParaRPr>
          </a:p>
          <a:p>
            <a:pPr eaLnBrk="1" hangingPunct="1">
              <a:lnSpc>
                <a:spcPts val="660"/>
              </a:lnSpc>
            </a:pPr>
            <a:r>
              <a:rPr lang="en-GB" sz="660" b="0" dirty="0" err="1">
                <a:solidFill>
                  <a:srgbClr val="6D7174"/>
                </a:solidFill>
                <a:cs typeface="Arial" pitchFamily="34" charset="0"/>
              </a:rPr>
              <a:t>München</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Newcastle</a:t>
            </a:r>
          </a:p>
          <a:p>
            <a:pPr eaLnBrk="1" hangingPunct="1">
              <a:lnSpc>
                <a:spcPts val="660"/>
              </a:lnSpc>
            </a:pPr>
            <a:r>
              <a:rPr lang="en-GB" sz="660" b="0" dirty="0">
                <a:solidFill>
                  <a:srgbClr val="6D7174"/>
                </a:solidFill>
                <a:cs typeface="Arial" pitchFamily="34" charset="0"/>
              </a:rPr>
              <a:t>Norwich</a:t>
            </a:r>
          </a:p>
        </p:txBody>
      </p:sp>
      <p:sp>
        <p:nvSpPr>
          <p:cNvPr id="25" name="Text Box 31"/>
          <p:cNvSpPr txBox="1">
            <a:spLocks noChangeArrowheads="1"/>
          </p:cNvSpPr>
          <p:nvPr/>
        </p:nvSpPr>
        <p:spPr bwMode="gray">
          <a:xfrm>
            <a:off x="5589016" y="4401320"/>
            <a:ext cx="871379"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marL="457200" indent="-457200" eaLnBrk="0" hangingPunct="0">
              <a:defRPr sz="2400" b="1">
                <a:solidFill>
                  <a:schemeClr val="tx1"/>
                </a:solidFill>
                <a:latin typeface="Arial Narrow" pitchFamily="34" charset="0"/>
              </a:defRPr>
            </a:lvl1pPr>
            <a:lvl2pPr marL="742950" indent="-285750" eaLnBrk="0" hangingPunct="0">
              <a:defRPr sz="2400" b="1">
                <a:solidFill>
                  <a:schemeClr val="tx1"/>
                </a:solidFill>
                <a:latin typeface="Arial Narrow" pitchFamily="34" charset="0"/>
              </a:defRPr>
            </a:lvl2pPr>
            <a:lvl3pPr marL="1143000" indent="-228600" eaLnBrk="0" hangingPunct="0">
              <a:defRPr sz="2400" b="1">
                <a:solidFill>
                  <a:schemeClr val="tx1"/>
                </a:solidFill>
                <a:latin typeface="Arial Narrow" pitchFamily="34" charset="0"/>
              </a:defRPr>
            </a:lvl3pPr>
            <a:lvl4pPr marL="1600200" indent="-228600" eaLnBrk="0" hangingPunct="0">
              <a:defRPr sz="2400" b="1">
                <a:solidFill>
                  <a:schemeClr val="tx1"/>
                </a:solidFill>
                <a:latin typeface="Arial Narrow" pitchFamily="34" charset="0"/>
              </a:defRPr>
            </a:lvl4pPr>
            <a:lvl5pPr marL="2057400" indent="-228600" eaLnBrk="0" hangingPunct="0">
              <a:defRPr sz="2400" b="1">
                <a:solidFill>
                  <a:schemeClr val="tx1"/>
                </a:solidFill>
                <a:latin typeface="Arial Narrow" pitchFamily="34" charset="0"/>
              </a:defRPr>
            </a:lvl5pPr>
            <a:lvl6pPr marL="2514600" indent="-228600" eaLnBrk="0" fontAlgn="base" hangingPunct="0">
              <a:spcBef>
                <a:spcPct val="0"/>
              </a:spcBef>
              <a:spcAft>
                <a:spcPct val="0"/>
              </a:spcAft>
              <a:defRPr sz="2400" b="1">
                <a:solidFill>
                  <a:schemeClr val="tx1"/>
                </a:solidFill>
                <a:latin typeface="Arial Narrow" pitchFamily="34" charset="0"/>
              </a:defRPr>
            </a:lvl6pPr>
            <a:lvl7pPr marL="2971800" indent="-228600" eaLnBrk="0" fontAlgn="base" hangingPunct="0">
              <a:spcBef>
                <a:spcPct val="0"/>
              </a:spcBef>
              <a:spcAft>
                <a:spcPct val="0"/>
              </a:spcAft>
              <a:defRPr sz="2400" b="1">
                <a:solidFill>
                  <a:schemeClr val="tx1"/>
                </a:solidFill>
                <a:latin typeface="Arial Narrow" pitchFamily="34" charset="0"/>
              </a:defRPr>
            </a:lvl7pPr>
            <a:lvl8pPr marL="3429000" indent="-228600" eaLnBrk="0" fontAlgn="base" hangingPunct="0">
              <a:spcBef>
                <a:spcPct val="0"/>
              </a:spcBef>
              <a:spcAft>
                <a:spcPct val="0"/>
              </a:spcAft>
              <a:defRPr sz="2400" b="1">
                <a:solidFill>
                  <a:schemeClr val="tx1"/>
                </a:solidFill>
                <a:latin typeface="Arial Narrow" pitchFamily="34" charset="0"/>
              </a:defRPr>
            </a:lvl8pPr>
            <a:lvl9pPr marL="3886200" indent="-228600" eaLnBrk="0" fontAlgn="base" hangingPunct="0">
              <a:spcBef>
                <a:spcPct val="0"/>
              </a:spcBef>
              <a:spcAft>
                <a:spcPct val="0"/>
              </a:spcAft>
              <a:defRPr sz="2400" b="1">
                <a:solidFill>
                  <a:schemeClr val="tx1"/>
                </a:solidFill>
                <a:latin typeface="Arial Narrow" pitchFamily="34" charset="0"/>
              </a:defRPr>
            </a:lvl9pPr>
          </a:lstStyle>
          <a:p>
            <a:pPr eaLnBrk="1" hangingPunct="1">
              <a:lnSpc>
                <a:spcPts val="660"/>
              </a:lnSpc>
            </a:pPr>
            <a:r>
              <a:rPr lang="en-GB" sz="660" b="0" dirty="0">
                <a:solidFill>
                  <a:srgbClr val="6D7174"/>
                </a:solidFill>
                <a:cs typeface="Arial" pitchFamily="34" charset="0"/>
              </a:rPr>
              <a:t>Nottingham</a:t>
            </a:r>
          </a:p>
          <a:p>
            <a:pPr eaLnBrk="1" hangingPunct="1">
              <a:lnSpc>
                <a:spcPts val="660"/>
              </a:lnSpc>
            </a:pPr>
            <a:r>
              <a:rPr lang="en-GB" sz="660" b="0" dirty="0">
                <a:solidFill>
                  <a:srgbClr val="6D7174"/>
                </a:solidFill>
                <a:cs typeface="Arial" pitchFamily="34" charset="0"/>
              </a:rPr>
              <a:t>Paris - Central</a:t>
            </a:r>
          </a:p>
          <a:p>
            <a:pPr eaLnBrk="1" hangingPunct="1">
              <a:lnSpc>
                <a:spcPts val="660"/>
              </a:lnSpc>
            </a:pPr>
            <a:r>
              <a:rPr lang="en-GB" sz="660" b="0" dirty="0">
                <a:solidFill>
                  <a:srgbClr val="6D7174"/>
                </a:solidFill>
                <a:cs typeface="Arial" pitchFamily="34" charset="0"/>
              </a:rPr>
              <a:t>Paris - La </a:t>
            </a:r>
            <a:r>
              <a:rPr lang="en-GB" sz="660" b="0" dirty="0" err="1">
                <a:solidFill>
                  <a:srgbClr val="6D7174"/>
                </a:solidFill>
                <a:cs typeface="Arial" pitchFamily="34" charset="0"/>
              </a:rPr>
              <a:t>Defense</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Paris - </a:t>
            </a:r>
            <a:r>
              <a:rPr lang="en-GB" sz="660" b="0" dirty="0" err="1">
                <a:solidFill>
                  <a:srgbClr val="6D7174"/>
                </a:solidFill>
                <a:cs typeface="Arial" pitchFamily="34" charset="0"/>
              </a:rPr>
              <a:t>Plessis</a:t>
            </a:r>
            <a:r>
              <a:rPr lang="en-GB" sz="660" b="0" dirty="0">
                <a:solidFill>
                  <a:srgbClr val="6D7174"/>
                </a:solidFill>
                <a:cs typeface="Arial" pitchFamily="34" charset="0"/>
              </a:rPr>
              <a:t>-Robinson</a:t>
            </a:r>
          </a:p>
          <a:p>
            <a:pPr eaLnBrk="1" hangingPunct="1">
              <a:lnSpc>
                <a:spcPts val="660"/>
              </a:lnSpc>
            </a:pPr>
            <a:r>
              <a:rPr lang="en-GB" sz="660" b="0" dirty="0">
                <a:solidFill>
                  <a:srgbClr val="6D7174"/>
                </a:solidFill>
                <a:cs typeface="Arial" pitchFamily="34" charset="0"/>
              </a:rPr>
              <a:t>Paris - Saint-Denis</a:t>
            </a:r>
          </a:p>
          <a:p>
            <a:pPr eaLnBrk="1" hangingPunct="1">
              <a:lnSpc>
                <a:spcPts val="660"/>
              </a:lnSpc>
            </a:pPr>
            <a:r>
              <a:rPr lang="en-GB" sz="660" b="0" dirty="0" err="1">
                <a:solidFill>
                  <a:srgbClr val="6D7174"/>
                </a:solidFill>
                <a:cs typeface="Arial" pitchFamily="34" charset="0"/>
              </a:rPr>
              <a:t>Prag</a:t>
            </a:r>
            <a:endParaRPr lang="en-GB" sz="660" b="0" dirty="0">
              <a:solidFill>
                <a:srgbClr val="6D7174"/>
              </a:solidFill>
              <a:cs typeface="Arial" pitchFamily="34" charset="0"/>
            </a:endParaRPr>
          </a:p>
          <a:p>
            <a:pPr eaLnBrk="1" hangingPunct="1">
              <a:lnSpc>
                <a:spcPts val="660"/>
              </a:lnSpc>
            </a:pPr>
            <a:r>
              <a:rPr lang="en-GB" sz="660" b="0" dirty="0" err="1">
                <a:solidFill>
                  <a:srgbClr val="6D7174"/>
                </a:solidFill>
                <a:cs typeface="Arial" pitchFamily="34" charset="0"/>
              </a:rPr>
              <a:t>Pressburg</a:t>
            </a:r>
            <a:endParaRPr lang="en-GB" sz="660" b="0" dirty="0">
              <a:solidFill>
                <a:srgbClr val="6D7174"/>
              </a:solidFill>
              <a:cs typeface="Arial" pitchFamily="34" charset="0"/>
            </a:endParaRPr>
          </a:p>
          <a:p>
            <a:pPr eaLnBrk="1" hangingPunct="1">
              <a:lnSpc>
                <a:spcPts val="660"/>
              </a:lnSpc>
            </a:pPr>
            <a:r>
              <a:rPr lang="en-GB" sz="660" b="0" dirty="0" err="1">
                <a:solidFill>
                  <a:srgbClr val="6D7174"/>
                </a:solidFill>
                <a:cs typeface="Arial" pitchFamily="34" charset="0"/>
              </a:rPr>
              <a:t>Riad</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Rom</a:t>
            </a:r>
          </a:p>
          <a:p>
            <a:pPr eaLnBrk="1" hangingPunct="1">
              <a:lnSpc>
                <a:spcPts val="660"/>
              </a:lnSpc>
            </a:pPr>
            <a:r>
              <a:rPr lang="en-GB" sz="660" b="0" dirty="0">
                <a:solidFill>
                  <a:srgbClr val="6D7174"/>
                </a:solidFill>
                <a:cs typeface="Arial" pitchFamily="34" charset="0"/>
              </a:rPr>
              <a:t>Rotterdam</a:t>
            </a:r>
          </a:p>
          <a:p>
            <a:pPr eaLnBrk="1" hangingPunct="1">
              <a:lnSpc>
                <a:spcPts val="660"/>
              </a:lnSpc>
            </a:pPr>
            <a:r>
              <a:rPr lang="en-GB" sz="660" b="0" dirty="0" err="1">
                <a:solidFill>
                  <a:srgbClr val="6D7174"/>
                </a:solidFill>
                <a:cs typeface="Arial" pitchFamily="34" charset="0"/>
              </a:rPr>
              <a:t>Sevilla</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Southampton</a:t>
            </a:r>
          </a:p>
          <a:p>
            <a:pPr eaLnBrk="1" hangingPunct="1">
              <a:lnSpc>
                <a:spcPts val="660"/>
              </a:lnSpc>
            </a:pPr>
            <a:r>
              <a:rPr lang="en-GB" sz="660" b="0" dirty="0">
                <a:solidFill>
                  <a:srgbClr val="6D7174"/>
                </a:solidFill>
                <a:cs typeface="Arial" pitchFamily="34" charset="0"/>
              </a:rPr>
              <a:t>Split</a:t>
            </a:r>
          </a:p>
          <a:p>
            <a:pPr eaLnBrk="1" hangingPunct="1">
              <a:lnSpc>
                <a:spcPts val="660"/>
              </a:lnSpc>
            </a:pPr>
            <a:r>
              <a:rPr lang="en-GB" sz="660" b="0" dirty="0">
                <a:solidFill>
                  <a:srgbClr val="6D7174"/>
                </a:solidFill>
                <a:cs typeface="Arial" pitchFamily="34" charset="0"/>
              </a:rPr>
              <a:t>St. Petersburg</a:t>
            </a:r>
          </a:p>
          <a:p>
            <a:pPr eaLnBrk="1" hangingPunct="1">
              <a:lnSpc>
                <a:spcPts val="660"/>
              </a:lnSpc>
            </a:pPr>
            <a:r>
              <a:rPr lang="en-GB" sz="660" b="0" dirty="0">
                <a:solidFill>
                  <a:srgbClr val="6D7174"/>
                </a:solidFill>
                <a:cs typeface="Arial" pitchFamily="34" charset="0"/>
              </a:rPr>
              <a:t>Stockholm</a:t>
            </a:r>
          </a:p>
          <a:p>
            <a:pPr eaLnBrk="1" hangingPunct="1">
              <a:lnSpc>
                <a:spcPts val="660"/>
              </a:lnSpc>
            </a:pPr>
            <a:r>
              <a:rPr lang="en-GB" sz="660" b="0" dirty="0">
                <a:solidFill>
                  <a:srgbClr val="6D7174"/>
                </a:solidFill>
                <a:cs typeface="Arial" pitchFamily="34" charset="0"/>
              </a:rPr>
              <a:t>Stuttgart</a:t>
            </a:r>
          </a:p>
          <a:p>
            <a:pPr eaLnBrk="1" hangingPunct="1">
              <a:lnSpc>
                <a:spcPts val="660"/>
              </a:lnSpc>
            </a:pPr>
            <a:r>
              <a:rPr lang="en-GB" sz="660" b="0" dirty="0">
                <a:solidFill>
                  <a:srgbClr val="6D7174"/>
                </a:solidFill>
                <a:cs typeface="Arial" pitchFamily="34" charset="0"/>
              </a:rPr>
              <a:t>Tel Aviv</a:t>
            </a:r>
          </a:p>
          <a:p>
            <a:pPr eaLnBrk="1" hangingPunct="1">
              <a:lnSpc>
                <a:spcPts val="660"/>
              </a:lnSpc>
            </a:pPr>
            <a:r>
              <a:rPr lang="en-GB" sz="660" b="0" dirty="0" err="1">
                <a:solidFill>
                  <a:srgbClr val="6D7174"/>
                </a:solidFill>
                <a:cs typeface="Arial" pitchFamily="34" charset="0"/>
              </a:rPr>
              <a:t>Ütrecht</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Valencia</a:t>
            </a:r>
          </a:p>
          <a:p>
            <a:pPr eaLnBrk="1" hangingPunct="1">
              <a:lnSpc>
                <a:spcPts val="660"/>
              </a:lnSpc>
            </a:pPr>
            <a:r>
              <a:rPr lang="en-GB" sz="660" b="0" dirty="0" err="1">
                <a:solidFill>
                  <a:srgbClr val="6D7174"/>
                </a:solidFill>
                <a:cs typeface="Arial" pitchFamily="34" charset="0"/>
              </a:rPr>
              <a:t>Warschau</a:t>
            </a:r>
            <a:endParaRPr lang="en-GB" sz="660" b="0" dirty="0">
              <a:solidFill>
                <a:srgbClr val="6D7174"/>
              </a:solidFill>
              <a:cs typeface="Arial" pitchFamily="34" charset="0"/>
            </a:endParaRPr>
          </a:p>
          <a:p>
            <a:pPr eaLnBrk="1" hangingPunct="1">
              <a:lnSpc>
                <a:spcPts val="660"/>
              </a:lnSpc>
            </a:pPr>
            <a:r>
              <a:rPr lang="en-GB" sz="660" b="0" dirty="0">
                <a:solidFill>
                  <a:srgbClr val="6D7174"/>
                </a:solidFill>
                <a:cs typeface="Arial" pitchFamily="34" charset="0"/>
              </a:rPr>
              <a:t>Zagreb</a:t>
            </a:r>
          </a:p>
          <a:p>
            <a:pPr eaLnBrk="1" hangingPunct="1">
              <a:lnSpc>
                <a:spcPts val="660"/>
              </a:lnSpc>
            </a:pPr>
            <a:r>
              <a:rPr lang="en-GB" sz="660" b="0" dirty="0">
                <a:solidFill>
                  <a:srgbClr val="6D7174"/>
                </a:solidFill>
                <a:cs typeface="Arial" pitchFamily="34" charset="0"/>
              </a:rPr>
              <a:t>Zürich</a:t>
            </a:r>
          </a:p>
          <a:p>
            <a:pPr eaLnBrk="1" hangingPunct="1">
              <a:lnSpc>
                <a:spcPts val="660"/>
              </a:lnSpc>
            </a:pPr>
            <a:endParaRPr lang="en-GB" sz="660" b="0" dirty="0">
              <a:solidFill>
                <a:srgbClr val="6D7174"/>
              </a:solidFill>
              <a:cs typeface="Arial" pitchFamily="34" charset="0"/>
            </a:endParaRPr>
          </a:p>
        </p:txBody>
      </p:sp>
      <p:sp>
        <p:nvSpPr>
          <p:cNvPr id="26" name="Rectangle 19"/>
          <p:cNvSpPr>
            <a:spLocks noChangeArrowheads="1"/>
          </p:cNvSpPr>
          <p:nvPr/>
        </p:nvSpPr>
        <p:spPr bwMode="gray">
          <a:xfrm>
            <a:off x="7748248" y="6163591"/>
            <a:ext cx="1637436" cy="38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lstStyle/>
          <a:p>
            <a:pPr algn="r" eaLnBrk="0" hangingPunct="0"/>
            <a:r>
              <a:rPr lang="en-GB" sz="660" dirty="0">
                <a:solidFill>
                  <a:srgbClr val="6D7174"/>
                </a:solidFill>
                <a:cs typeface="Arial" pitchFamily="34" charset="0"/>
              </a:rPr>
              <a:t>* Services in Malaysia </a:t>
            </a:r>
            <a:br>
              <a:rPr lang="en-GB" sz="660" dirty="0">
                <a:solidFill>
                  <a:srgbClr val="6D7174"/>
                </a:solidFill>
                <a:cs typeface="Arial" pitchFamily="34" charset="0"/>
              </a:rPr>
            </a:br>
            <a:r>
              <a:rPr lang="en-GB" sz="660" dirty="0">
                <a:solidFill>
                  <a:srgbClr val="6D7174"/>
                </a:solidFill>
                <a:cs typeface="Arial" pitchFamily="34" charset="0"/>
              </a:rPr>
              <a:t>are provided through</a:t>
            </a:r>
            <a:br>
              <a:rPr lang="en-GB" sz="660" dirty="0">
                <a:solidFill>
                  <a:srgbClr val="6D7174"/>
                </a:solidFill>
                <a:cs typeface="Arial" pitchFamily="34" charset="0"/>
              </a:rPr>
            </a:br>
            <a:r>
              <a:rPr lang="en-GB" sz="660" dirty="0">
                <a:solidFill>
                  <a:srgbClr val="6D7174"/>
                </a:solidFill>
                <a:cs typeface="Arial" pitchFamily="34" charset="0"/>
              </a:rPr>
              <a:t>a  strategic alliance with </a:t>
            </a:r>
            <a:br>
              <a:rPr lang="en-GB" sz="660" dirty="0">
                <a:solidFill>
                  <a:srgbClr val="6D7174"/>
                </a:solidFill>
                <a:cs typeface="Arial" pitchFamily="34" charset="0"/>
              </a:rPr>
            </a:br>
            <a:r>
              <a:rPr lang="en-GB" sz="660" dirty="0">
                <a:solidFill>
                  <a:srgbClr val="6D7174"/>
                </a:solidFill>
                <a:cs typeface="Arial" pitchFamily="34" charset="0"/>
              </a:rPr>
              <a:t>Jones Lang </a:t>
            </a:r>
            <a:r>
              <a:rPr lang="en-GB" sz="660" dirty="0" err="1">
                <a:solidFill>
                  <a:srgbClr val="6D7174"/>
                </a:solidFill>
                <a:cs typeface="Arial" pitchFamily="34" charset="0"/>
              </a:rPr>
              <a:t>Wootton</a:t>
            </a:r>
            <a:r>
              <a:rPr lang="en-GB" sz="660" dirty="0">
                <a:solidFill>
                  <a:srgbClr val="6D7174"/>
                </a:solidFill>
                <a:cs typeface="Arial" pitchFamily="34" charset="0"/>
              </a:rPr>
              <a:t/>
            </a:r>
            <a:br>
              <a:rPr lang="en-GB" sz="660" dirty="0">
                <a:solidFill>
                  <a:srgbClr val="6D7174"/>
                </a:solidFill>
                <a:cs typeface="Arial" pitchFamily="34" charset="0"/>
              </a:rPr>
            </a:br>
            <a:r>
              <a:rPr lang="en-GB" sz="660" dirty="0">
                <a:solidFill>
                  <a:srgbClr val="6D7174"/>
                </a:solidFill>
                <a:cs typeface="Arial" pitchFamily="34" charset="0"/>
              </a:rPr>
              <a:t>Malaysia</a:t>
            </a:r>
          </a:p>
        </p:txBody>
      </p:sp>
      <p:sp>
        <p:nvSpPr>
          <p:cNvPr id="28" name="Rectangle 2"/>
          <p:cNvSpPr txBox="1">
            <a:spLocks noChangeArrowheads="1"/>
          </p:cNvSpPr>
          <p:nvPr/>
        </p:nvSpPr>
        <p:spPr bwMode="auto">
          <a:xfrm>
            <a:off x="672306" y="507207"/>
            <a:ext cx="8871796" cy="51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spcBef>
                <a:spcPct val="0"/>
              </a:spcBef>
              <a:spcAft>
                <a:spcPct val="0"/>
              </a:spcAft>
              <a:defRPr sz="2800">
                <a:solidFill>
                  <a:schemeClr val="tx1"/>
                </a:solidFill>
                <a:latin typeface="+mj-lt"/>
                <a:ea typeface="+mj-ea"/>
                <a:cs typeface="+mj-cs"/>
              </a:defRPr>
            </a:lvl1pPr>
            <a:lvl2pPr algn="l" rtl="0" fontAlgn="base">
              <a:spcBef>
                <a:spcPct val="0"/>
              </a:spcBef>
              <a:spcAft>
                <a:spcPct val="0"/>
              </a:spcAft>
              <a:defRPr sz="2800">
                <a:solidFill>
                  <a:schemeClr val="tx1"/>
                </a:solidFill>
                <a:latin typeface="Times New Roman" pitchFamily="18" charset="0"/>
              </a:defRPr>
            </a:lvl2pPr>
            <a:lvl3pPr algn="l" rtl="0" fontAlgn="base">
              <a:spcBef>
                <a:spcPct val="0"/>
              </a:spcBef>
              <a:spcAft>
                <a:spcPct val="0"/>
              </a:spcAft>
              <a:defRPr sz="2800">
                <a:solidFill>
                  <a:schemeClr val="tx1"/>
                </a:solidFill>
                <a:latin typeface="Times New Roman" pitchFamily="18" charset="0"/>
              </a:defRPr>
            </a:lvl3pPr>
            <a:lvl4pPr algn="l" rtl="0" fontAlgn="base">
              <a:spcBef>
                <a:spcPct val="0"/>
              </a:spcBef>
              <a:spcAft>
                <a:spcPct val="0"/>
              </a:spcAft>
              <a:defRPr sz="2800">
                <a:solidFill>
                  <a:schemeClr val="tx1"/>
                </a:solidFill>
                <a:latin typeface="Times New Roman" pitchFamily="18" charset="0"/>
              </a:defRPr>
            </a:lvl4pPr>
            <a:lvl5pPr algn="l" rtl="0" fontAlgn="base">
              <a:spcBef>
                <a:spcPct val="0"/>
              </a:spcBef>
              <a:spcAft>
                <a:spcPct val="0"/>
              </a:spcAft>
              <a:defRPr sz="2800">
                <a:solidFill>
                  <a:schemeClr val="tx1"/>
                </a:solidFill>
                <a:latin typeface="Times New Roman" pitchFamily="18" charset="0"/>
              </a:defRPr>
            </a:lvl5pPr>
            <a:lvl6pPr marL="457200" algn="l" rtl="0" fontAlgn="base">
              <a:spcBef>
                <a:spcPct val="0"/>
              </a:spcBef>
              <a:spcAft>
                <a:spcPct val="0"/>
              </a:spcAft>
              <a:defRPr sz="2800">
                <a:solidFill>
                  <a:schemeClr val="tx1"/>
                </a:solidFill>
                <a:latin typeface="Times New Roman" pitchFamily="18" charset="0"/>
              </a:defRPr>
            </a:lvl6pPr>
            <a:lvl7pPr marL="914400" algn="l" rtl="0" fontAlgn="base">
              <a:spcBef>
                <a:spcPct val="0"/>
              </a:spcBef>
              <a:spcAft>
                <a:spcPct val="0"/>
              </a:spcAft>
              <a:defRPr sz="2800">
                <a:solidFill>
                  <a:schemeClr val="tx1"/>
                </a:solidFill>
                <a:latin typeface="Times New Roman" pitchFamily="18" charset="0"/>
              </a:defRPr>
            </a:lvl7pPr>
            <a:lvl8pPr marL="1371600" algn="l" rtl="0" fontAlgn="base">
              <a:spcBef>
                <a:spcPct val="0"/>
              </a:spcBef>
              <a:spcAft>
                <a:spcPct val="0"/>
              </a:spcAft>
              <a:defRPr sz="2800">
                <a:solidFill>
                  <a:schemeClr val="tx1"/>
                </a:solidFill>
                <a:latin typeface="Times New Roman" pitchFamily="18" charset="0"/>
              </a:defRPr>
            </a:lvl8pPr>
            <a:lvl9pPr marL="1828800" algn="l" rtl="0" fontAlgn="base">
              <a:spcBef>
                <a:spcPct val="0"/>
              </a:spcBef>
              <a:spcAft>
                <a:spcPct val="0"/>
              </a:spcAft>
              <a:defRPr sz="2800">
                <a:solidFill>
                  <a:schemeClr val="tx1"/>
                </a:solidFill>
                <a:latin typeface="Times New Roman" pitchFamily="18" charset="0"/>
              </a:defRPr>
            </a:lvl9pPr>
          </a:lstStyle>
          <a:p>
            <a:pPr defTabSz="1005840">
              <a:defRPr/>
            </a:pPr>
            <a:r>
              <a:rPr lang="en-GB" sz="2860" kern="0" dirty="0">
                <a:solidFill>
                  <a:srgbClr val="C00000"/>
                </a:solidFill>
                <a:latin typeface="Times New Roman"/>
              </a:rPr>
              <a:t>200+ offices, operations in 1,000 locations in 71 countries</a:t>
            </a:r>
            <a:endParaRPr lang="en-GB" sz="3080" kern="0" dirty="0">
              <a:solidFill>
                <a:srgbClr val="C00000"/>
              </a:solidFill>
              <a:latin typeface="Times New Roman"/>
            </a:endParaRPr>
          </a:p>
        </p:txBody>
      </p:sp>
      <p:sp>
        <p:nvSpPr>
          <p:cNvPr id="2" name="TextBox 1"/>
          <p:cNvSpPr txBox="1"/>
          <p:nvPr/>
        </p:nvSpPr>
        <p:spPr>
          <a:xfrm>
            <a:off x="1859454" y="7205246"/>
            <a:ext cx="1721946" cy="338554"/>
          </a:xfrm>
          <a:prstGeom prst="rect">
            <a:avLst/>
          </a:prstGeom>
          <a:noFill/>
        </p:spPr>
        <p:txBody>
          <a:bodyPr wrap="none" rtlCol="0">
            <a:spAutoFit/>
          </a:bodyPr>
          <a:lstStyle/>
          <a:p>
            <a:r>
              <a:rPr lang="en-US" sz="1600" dirty="0">
                <a:solidFill>
                  <a:srgbClr val="C00000"/>
                </a:solidFill>
              </a:rPr>
              <a:t>Founded in 1790</a:t>
            </a: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824" y="7084462"/>
            <a:ext cx="1243398" cy="552236"/>
          </a:xfrm>
          <a:prstGeom prst="rect">
            <a:avLst/>
          </a:prstGeom>
        </p:spPr>
      </p:pic>
      <p:sp>
        <p:nvSpPr>
          <p:cNvPr id="3" name="Rectangle 2"/>
          <p:cNvSpPr/>
          <p:nvPr/>
        </p:nvSpPr>
        <p:spPr>
          <a:xfrm>
            <a:off x="3790909" y="7047116"/>
            <a:ext cx="6074077" cy="707886"/>
          </a:xfrm>
          <a:prstGeom prst="rect">
            <a:avLst/>
          </a:prstGeom>
        </p:spPr>
        <p:txBody>
          <a:bodyPr wrap="square">
            <a:spAutoFit/>
          </a:bodyPr>
          <a:lstStyle/>
          <a:p>
            <a:r>
              <a:rPr lang="en-US" sz="2000" i="1" dirty="0">
                <a:solidFill>
                  <a:srgbClr val="454545"/>
                </a:solidFill>
                <a:latin typeface="Times" panose="02020603050405020304" pitchFamily="18" charset="0"/>
              </a:rPr>
              <a:t>JLL provides commercial real estate strategy, services and support to organizations around the globe.</a:t>
            </a:r>
            <a:endParaRPr lang="en-US" sz="2000" dirty="0"/>
          </a:p>
        </p:txBody>
      </p:sp>
    </p:spTree>
    <p:extLst>
      <p:ext uri="{BB962C8B-B14F-4D97-AF65-F5344CB8AC3E}">
        <p14:creationId xmlns:p14="http://schemas.microsoft.com/office/powerpoint/2010/main" val="3401716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249"/>
                                          </p:stCondLst>
                                        </p:cTn>
                                        <p:tgtEl>
                                          <p:spTgt spid="9"/>
                                        </p:tgtEl>
                                        <p:attrNameLst>
                                          <p:attrName>style.visibility</p:attrName>
                                        </p:attrNameLst>
                                      </p:cBhvr>
                                      <p:to>
                                        <p:strVal val="visible"/>
                                      </p:to>
                                    </p:set>
                                  </p:childTnLst>
                                </p:cTn>
                              </p:par>
                              <p:par>
                                <p:cTn id="7" presetID="22" presetClass="entr" presetSubtype="1" fill="hold" grpId="0" nodeType="withEffect">
                                  <p:stCondLst>
                                    <p:cond delay="2000"/>
                                  </p:stCondLst>
                                  <p:childTnLst>
                                    <p:set>
                                      <p:cBhvr>
                                        <p:cTn id="8" dur="1" fill="hold">
                                          <p:stCondLst>
                                            <p:cond delay="0"/>
                                          </p:stCondLst>
                                        </p:cTn>
                                        <p:tgtEl>
                                          <p:spTgt spid="20"/>
                                        </p:tgtEl>
                                        <p:attrNameLst>
                                          <p:attrName>style.visibility</p:attrName>
                                        </p:attrNameLst>
                                      </p:cBhvr>
                                      <p:to>
                                        <p:strVal val="visible"/>
                                      </p:to>
                                    </p:set>
                                    <p:animEffect transition="in" filter="wipe(up)">
                                      <p:cBhvr>
                                        <p:cTn id="9" dur="1000"/>
                                        <p:tgtEl>
                                          <p:spTgt spid="20"/>
                                        </p:tgtEl>
                                      </p:cBhvr>
                                    </p:animEffect>
                                  </p:childTnLst>
                                </p:cTn>
                              </p:par>
                              <p:par>
                                <p:cTn id="10" presetID="22" presetClass="entr" presetSubtype="1" fill="hold" grpId="0" nodeType="withEffect">
                                  <p:stCondLst>
                                    <p:cond delay="200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1000"/>
                                        <p:tgtEl>
                                          <p:spTgt spid="21"/>
                                        </p:tgtEl>
                                      </p:cBhvr>
                                    </p:animEffect>
                                  </p:childTnLst>
                                </p:cTn>
                              </p:par>
                              <p:par>
                                <p:cTn id="13" presetID="22" presetClass="entr" presetSubtype="1" fill="hold" grpId="0" nodeType="withEffect">
                                  <p:stCondLst>
                                    <p:cond delay="200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1000"/>
                                        <p:tgtEl>
                                          <p:spTgt spid="22"/>
                                        </p:tgtEl>
                                      </p:cBhvr>
                                    </p:animEffect>
                                  </p:childTnLst>
                                </p:cTn>
                              </p:par>
                              <p:par>
                                <p:cTn id="16" presetID="1" presetClass="entr" presetSubtype="0" fill="hold" grpId="0" nodeType="withEffect">
                                  <p:stCondLst>
                                    <p:cond delay="5000"/>
                                  </p:stCondLst>
                                  <p:childTnLst>
                                    <p:set>
                                      <p:cBhvr>
                                        <p:cTn id="17" dur="1" fill="hold">
                                          <p:stCondLst>
                                            <p:cond delay="0"/>
                                          </p:stCondLst>
                                        </p:cTn>
                                        <p:tgtEl>
                                          <p:spTgt spid="11"/>
                                        </p:tgtEl>
                                        <p:attrNameLst>
                                          <p:attrName>style.visibility</p:attrName>
                                        </p:attrNameLst>
                                      </p:cBhvr>
                                      <p:to>
                                        <p:strVal val="visible"/>
                                      </p:to>
                                    </p:set>
                                  </p:childTnLst>
                                </p:cTn>
                              </p:par>
                              <p:par>
                                <p:cTn id="18" presetID="22" presetClass="entr" presetSubtype="1" fill="hold" grpId="0" nodeType="withEffect">
                                  <p:stCondLst>
                                    <p:cond delay="500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grpId="0" nodeType="withEffect">
                                  <p:stCondLst>
                                    <p:cond delay="500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1000"/>
                                        <p:tgtEl>
                                          <p:spTgt spid="23"/>
                                        </p:tgtEl>
                                      </p:cBhvr>
                                    </p:animEffect>
                                  </p:childTnLst>
                                </p:cTn>
                              </p:par>
                              <p:par>
                                <p:cTn id="24" presetID="22" presetClass="entr" presetSubtype="1" fill="hold" grpId="0" nodeType="withEffect">
                                  <p:stCondLst>
                                    <p:cond delay="500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1000"/>
                                        <p:tgtEl>
                                          <p:spTgt spid="24"/>
                                        </p:tgtEl>
                                      </p:cBhvr>
                                    </p:animEffect>
                                  </p:childTnLst>
                                </p:cTn>
                              </p:par>
                              <p:par>
                                <p:cTn id="27" presetID="22" presetClass="entr" presetSubtype="1" fill="hold" grpId="0" nodeType="withEffect">
                                  <p:stCondLst>
                                    <p:cond delay="500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1000"/>
                                        <p:tgtEl>
                                          <p:spTgt spid="25"/>
                                        </p:tgtEl>
                                      </p:cBhvr>
                                    </p:animEffect>
                                  </p:childTnLst>
                                </p:cTn>
                              </p:par>
                              <p:par>
                                <p:cTn id="30" presetID="1" presetClass="entr" presetSubtype="0" fill="hold" grpId="0" nodeType="withEffect">
                                  <p:stCondLst>
                                    <p:cond delay="8000"/>
                                  </p:stCondLst>
                                  <p:childTnLst>
                                    <p:set>
                                      <p:cBhvr>
                                        <p:cTn id="31" dur="1" fill="hold">
                                          <p:stCondLst>
                                            <p:cond delay="0"/>
                                          </p:stCondLst>
                                        </p:cTn>
                                        <p:tgtEl>
                                          <p:spTgt spid="10"/>
                                        </p:tgtEl>
                                        <p:attrNameLst>
                                          <p:attrName>style.visibility</p:attrName>
                                        </p:attrNameLst>
                                      </p:cBhvr>
                                      <p:to>
                                        <p:strVal val="visible"/>
                                      </p:to>
                                    </p:set>
                                  </p:childTnLst>
                                </p:cTn>
                              </p:par>
                              <p:par>
                                <p:cTn id="32" presetID="22" presetClass="entr" presetSubtype="1" fill="hold" grpId="0" nodeType="withEffect">
                                  <p:stCondLst>
                                    <p:cond delay="800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par>
                                <p:cTn id="35" presetID="22" presetClass="entr" presetSubtype="1" fill="hold" grpId="0" nodeType="withEffect">
                                  <p:stCondLst>
                                    <p:cond delay="800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1000"/>
                                        <p:tgtEl>
                                          <p:spTgt spid="17"/>
                                        </p:tgtEl>
                                      </p:cBhvr>
                                    </p:animEffect>
                                  </p:childTnLst>
                                </p:cTn>
                              </p:par>
                              <p:par>
                                <p:cTn id="38" presetID="22" presetClass="entr" presetSubtype="1" fill="hold" grpId="0" nodeType="withEffect">
                                  <p:stCondLst>
                                    <p:cond delay="800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1000"/>
                                        <p:tgtEl>
                                          <p:spTgt spid="18"/>
                                        </p:tgtEl>
                                      </p:cBhvr>
                                    </p:animEffect>
                                  </p:childTnLst>
                                </p:cTn>
                              </p:par>
                              <p:par>
                                <p:cTn id="41" presetID="22" presetClass="entr" presetSubtype="1" fill="hold" grpId="0" nodeType="withEffect">
                                  <p:stCondLst>
                                    <p:cond delay="800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1000"/>
                                        <p:tgtEl>
                                          <p:spTgt spid="19"/>
                                        </p:tgtEl>
                                      </p:cBhvr>
                                    </p:animEffect>
                                  </p:childTnLst>
                                </p:cTn>
                              </p:par>
                              <p:par>
                                <p:cTn id="44" presetID="1" presetClass="entr" presetSubtype="0" fill="hold" grpId="0" nodeType="withEffect">
                                  <p:stCondLst>
                                    <p:cond delay="9750"/>
                                  </p:stCondLst>
                                  <p:childTnLst>
                                    <p:set>
                                      <p:cBhvr>
                                        <p:cTn id="45" dur="1" fill="hold">
                                          <p:stCondLst>
                                            <p:cond delay="0"/>
                                          </p:stCondLst>
                                        </p:cTn>
                                        <p:tgtEl>
                                          <p:spTgt spid="26"/>
                                        </p:tgtEl>
                                        <p:attrNameLst>
                                          <p:attrName>style.visibility</p:attrName>
                                        </p:attrNameLst>
                                      </p:cBhvr>
                                      <p:to>
                                        <p:strVal val="visible"/>
                                      </p:to>
                                    </p:set>
                                  </p:childTnLst>
                                </p:cTn>
                              </p:par>
                              <p:par>
                                <p:cTn id="46" presetID="1" presetClass="mediacall" presetSubtype="0" fill="hold" nodeType="withEffect">
                                  <p:stCondLst>
                                    <p:cond delay="0"/>
                                  </p:stCondLst>
                                  <p:childTnLst>
                                    <p:cmd type="call" cmd="playFrom(0.0)">
                                      <p:cBhvr>
                                        <p:cTn id="47" dur="15500" fill="hold"/>
                                        <p:tgtEl>
                                          <p:spTgt spid="5"/>
                                        </p:tgtEl>
                                      </p:cBhvr>
                                    </p:cmd>
                                  </p:childTnLst>
                                </p:cTn>
                              </p:par>
                              <p:par>
                                <p:cTn id="48" presetID="10" presetClass="entr" presetSubtype="0" fill="hold" nodeType="withEffect">
                                  <p:stCondLst>
                                    <p:cond delay="880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5"/>
                </p:tgtEl>
              </p:cMediaNode>
            </p:video>
          </p:childTnLst>
        </p:cTn>
      </p:par>
    </p:tnLst>
    <p:bldLst>
      <p:bldP spid="7" grpId="0" animBg="1"/>
      <p:bldP spid="8" grpId="0" animBg="1"/>
      <p:bldP spid="9" grpId="0"/>
      <p:bldP spid="10" grpId="0"/>
      <p:bldP spid="11" grpId="0"/>
      <p:bldP spid="17" grpId="0"/>
      <p:bldP spid="18" grpId="0"/>
      <p:bldP spid="19" grpId="0"/>
      <p:bldP spid="20" grpId="0"/>
      <p:bldP spid="21" grpId="0"/>
      <p:bldP spid="22" grpId="0"/>
      <p:bldP spid="23" grpId="0"/>
      <p:bldP spid="24"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isk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708" y="1905000"/>
            <a:ext cx="7666038" cy="468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lide Number Placeholder 1"/>
          <p:cNvSpPr>
            <a:spLocks noGrp="1"/>
          </p:cNvSpPr>
          <p:nvPr>
            <p:ph type="sldNum" sz="quarter" idx="10"/>
          </p:nvPr>
        </p:nvSpPr>
        <p:spPr/>
        <p:txBody>
          <a:bodyPr/>
          <a:lstStyle>
            <a:lvl1pPr eaLnBrk="0" hangingPunct="0">
              <a:defRPr sz="2640">
                <a:solidFill>
                  <a:schemeClr val="tx1"/>
                </a:solidFill>
                <a:latin typeface="Arial Narrow" pitchFamily="34" charset="0"/>
              </a:defRPr>
            </a:lvl1pPr>
            <a:lvl2pPr marL="733395" indent="-282075" eaLnBrk="0" hangingPunct="0">
              <a:defRPr sz="2640">
                <a:solidFill>
                  <a:schemeClr val="tx1"/>
                </a:solidFill>
                <a:latin typeface="Arial Narrow" pitchFamily="34" charset="0"/>
              </a:defRPr>
            </a:lvl2pPr>
            <a:lvl3pPr marL="1128301" indent="-225661" eaLnBrk="0" hangingPunct="0">
              <a:defRPr sz="2640">
                <a:solidFill>
                  <a:schemeClr val="tx1"/>
                </a:solidFill>
                <a:latin typeface="Arial Narrow" pitchFamily="34" charset="0"/>
              </a:defRPr>
            </a:lvl3pPr>
            <a:lvl4pPr marL="1579621" indent="-225661" eaLnBrk="0" hangingPunct="0">
              <a:defRPr sz="2640">
                <a:solidFill>
                  <a:schemeClr val="tx1"/>
                </a:solidFill>
                <a:latin typeface="Arial Narrow" pitchFamily="34" charset="0"/>
              </a:defRPr>
            </a:lvl4pPr>
            <a:lvl5pPr marL="2030942" indent="-225661" eaLnBrk="0" hangingPunct="0">
              <a:defRPr sz="2640">
                <a:solidFill>
                  <a:schemeClr val="tx1"/>
                </a:solidFill>
                <a:latin typeface="Arial Narrow" pitchFamily="34" charset="0"/>
              </a:defRPr>
            </a:lvl5pPr>
            <a:lvl6pPr marL="2482262" indent="-225661" eaLnBrk="0" fontAlgn="base" hangingPunct="0">
              <a:spcBef>
                <a:spcPct val="0"/>
              </a:spcBef>
              <a:spcAft>
                <a:spcPct val="0"/>
              </a:spcAft>
              <a:defRPr sz="2640">
                <a:solidFill>
                  <a:schemeClr val="tx1"/>
                </a:solidFill>
                <a:latin typeface="Arial Narrow" pitchFamily="34" charset="0"/>
              </a:defRPr>
            </a:lvl6pPr>
            <a:lvl7pPr marL="2933582" indent="-225661" eaLnBrk="0" fontAlgn="base" hangingPunct="0">
              <a:spcBef>
                <a:spcPct val="0"/>
              </a:spcBef>
              <a:spcAft>
                <a:spcPct val="0"/>
              </a:spcAft>
              <a:defRPr sz="2640">
                <a:solidFill>
                  <a:schemeClr val="tx1"/>
                </a:solidFill>
                <a:latin typeface="Arial Narrow" pitchFamily="34" charset="0"/>
              </a:defRPr>
            </a:lvl7pPr>
            <a:lvl8pPr marL="3384904" indent="-225661" eaLnBrk="0" fontAlgn="base" hangingPunct="0">
              <a:spcBef>
                <a:spcPct val="0"/>
              </a:spcBef>
              <a:spcAft>
                <a:spcPct val="0"/>
              </a:spcAft>
              <a:defRPr sz="2640">
                <a:solidFill>
                  <a:schemeClr val="tx1"/>
                </a:solidFill>
                <a:latin typeface="Arial Narrow" pitchFamily="34" charset="0"/>
              </a:defRPr>
            </a:lvl8pPr>
            <a:lvl9pPr marL="3836224" indent="-225661" eaLnBrk="0" fontAlgn="base" hangingPunct="0">
              <a:spcBef>
                <a:spcPct val="0"/>
              </a:spcBef>
              <a:spcAft>
                <a:spcPct val="0"/>
              </a:spcAft>
              <a:defRPr sz="2640">
                <a:solidFill>
                  <a:schemeClr val="tx1"/>
                </a:solidFill>
                <a:latin typeface="Arial Narrow" pitchFamily="34" charset="0"/>
              </a:defRPr>
            </a:lvl9pPr>
          </a:lstStyle>
          <a:p>
            <a:pPr eaLnBrk="1" hangingPunct="1">
              <a:defRPr/>
            </a:pPr>
            <a:fld id="{308E7BAA-B255-4FD9-9E19-AB7B8D92D716}" type="slidenum">
              <a:rPr lang="en-US" sz="990">
                <a:solidFill>
                  <a:prstClr val="black"/>
                </a:solidFill>
              </a:rPr>
              <a:pPr eaLnBrk="1" hangingPunct="1">
                <a:defRPr/>
              </a:pPr>
              <a:t>20</a:t>
            </a:fld>
            <a:endParaRPr lang="en-US" sz="990">
              <a:solidFill>
                <a:prstClr val="black"/>
              </a:solidFill>
            </a:endParaRPr>
          </a:p>
        </p:txBody>
      </p:sp>
      <p:graphicFrame>
        <p:nvGraphicFramePr>
          <p:cNvPr id="4" name="Table 3"/>
          <p:cNvGraphicFramePr>
            <a:graphicFrameLocks noGrp="1"/>
          </p:cNvGraphicFramePr>
          <p:nvPr/>
        </p:nvGraphicFramePr>
        <p:xfrm>
          <a:off x="457518" y="1324452"/>
          <a:ext cx="3455830" cy="4147260"/>
        </p:xfrm>
        <a:graphic>
          <a:graphicData uri="http://schemas.openxmlformats.org/drawingml/2006/table">
            <a:tbl>
              <a:tblPr/>
              <a:tblGrid>
                <a:gridCol w="1173080">
                  <a:extLst>
                    <a:ext uri="{9D8B030D-6E8A-4147-A177-3AD203B41FA5}">
                      <a16:colId xmlns="" xmlns:a16="http://schemas.microsoft.com/office/drawing/2014/main" val="20000"/>
                    </a:ext>
                  </a:extLst>
                </a:gridCol>
                <a:gridCol w="1052601">
                  <a:extLst>
                    <a:ext uri="{9D8B030D-6E8A-4147-A177-3AD203B41FA5}">
                      <a16:colId xmlns="" xmlns:a16="http://schemas.microsoft.com/office/drawing/2014/main" val="20001"/>
                    </a:ext>
                  </a:extLst>
                </a:gridCol>
                <a:gridCol w="405821">
                  <a:extLst>
                    <a:ext uri="{9D8B030D-6E8A-4147-A177-3AD203B41FA5}">
                      <a16:colId xmlns="" xmlns:a16="http://schemas.microsoft.com/office/drawing/2014/main" val="20002"/>
                    </a:ext>
                  </a:extLst>
                </a:gridCol>
                <a:gridCol w="824328">
                  <a:extLst>
                    <a:ext uri="{9D8B030D-6E8A-4147-A177-3AD203B41FA5}">
                      <a16:colId xmlns="" xmlns:a16="http://schemas.microsoft.com/office/drawing/2014/main" val="20003"/>
                    </a:ext>
                  </a:extLst>
                </a:gridCol>
              </a:tblGrid>
              <a:tr h="160119">
                <a:tc>
                  <a:txBody>
                    <a:bodyPr/>
                    <a:lstStyle/>
                    <a:p>
                      <a:pPr algn="l" fontAlgn="b"/>
                      <a:endParaRPr lang="en-US" sz="1000" b="0" i="0" u="none" strike="noStrike" dirty="0">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00"/>
                  </a:ext>
                </a:extLst>
              </a:tr>
              <a:tr h="310995">
                <a:tc gridSpan="4">
                  <a:txBody>
                    <a:bodyPr/>
                    <a:lstStyle/>
                    <a:p>
                      <a:pPr algn="ctr" fontAlgn="ctr"/>
                      <a:r>
                        <a:rPr lang="en-US" sz="1000" b="1" i="0" u="none" strike="noStrike">
                          <a:solidFill>
                            <a:srgbClr val="FF0000"/>
                          </a:solidFill>
                          <a:effectLst/>
                          <a:latin typeface="MS Sans Serif"/>
                        </a:rPr>
                        <a:t>Number of Metlife buildings at risk within a 50 mile radius of a nuclear reactor</a:t>
                      </a:r>
                    </a:p>
                  </a:txBody>
                  <a:tcPr marL="9524" marR="9524" marT="9243"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310995">
                <a:tc>
                  <a:txBody>
                    <a:bodyPr/>
                    <a:lstStyle/>
                    <a:p>
                      <a:pPr algn="l" fontAlgn="b"/>
                      <a:r>
                        <a:rPr lang="en-US" sz="1000" b="1" i="0" u="none" strike="noStrike">
                          <a:effectLst/>
                          <a:latin typeface="MS Sans Serif"/>
                        </a:rPr>
                        <a:t>Nuclear Power Plant</a:t>
                      </a:r>
                    </a:p>
                  </a:txBody>
                  <a:tcPr marL="9524" marR="9524" marT="9243" marB="0" anchor="b">
                    <a:lnL>
                      <a:noFill/>
                    </a:lnL>
                    <a:lnR>
                      <a:noFill/>
                    </a:lnR>
                    <a:lnT>
                      <a:noFill/>
                    </a:lnT>
                    <a:lnB>
                      <a:noFill/>
                    </a:lnB>
                  </a:tcPr>
                </a:tc>
                <a:tc>
                  <a:txBody>
                    <a:bodyPr/>
                    <a:lstStyle/>
                    <a:p>
                      <a:pPr algn="l" fontAlgn="b"/>
                      <a:r>
                        <a:rPr lang="en-US" sz="1000" b="1" i="0" u="none" strike="noStrike">
                          <a:effectLst/>
                          <a:latin typeface="MS Sans Serif"/>
                        </a:rPr>
                        <a:t>Number of Offices</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02"/>
                  </a:ext>
                </a:extLst>
              </a:tr>
              <a:tr h="160119">
                <a:tc>
                  <a:txBody>
                    <a:bodyPr/>
                    <a:lstStyle/>
                    <a:p>
                      <a:pPr algn="l" fontAlgn="b"/>
                      <a:r>
                        <a:rPr lang="en-US" sz="1000" b="0" i="0" u="none" strike="noStrike">
                          <a:effectLst/>
                          <a:latin typeface="MS Sans Serif"/>
                        </a:rPr>
                        <a:t>Fugen: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2</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03"/>
                  </a:ext>
                </a:extLst>
              </a:tr>
              <a:tr h="310995">
                <a:tc>
                  <a:txBody>
                    <a:bodyPr/>
                    <a:lstStyle/>
                    <a:p>
                      <a:pPr algn="l" fontAlgn="b"/>
                      <a:r>
                        <a:rPr lang="en-US" sz="1000" b="0" i="0" u="none" strike="noStrike" dirty="0">
                          <a:effectLst/>
                          <a:latin typeface="MS Sans Serif"/>
                        </a:rPr>
                        <a:t>Fukushima II: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4</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04"/>
                  </a:ext>
                </a:extLst>
              </a:tr>
              <a:tr h="160119">
                <a:tc>
                  <a:txBody>
                    <a:bodyPr/>
                    <a:lstStyle/>
                    <a:p>
                      <a:pPr algn="l" fontAlgn="b"/>
                      <a:r>
                        <a:rPr lang="en-US" sz="1000" b="0" i="0" u="none" strike="noStrike">
                          <a:effectLst/>
                          <a:latin typeface="MS Sans Serif"/>
                        </a:rPr>
                        <a:t>Genkai: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1</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05"/>
                  </a:ext>
                </a:extLst>
              </a:tr>
              <a:tr h="310995">
                <a:tc>
                  <a:txBody>
                    <a:bodyPr/>
                    <a:lstStyle/>
                    <a:p>
                      <a:pPr algn="l" fontAlgn="b"/>
                      <a:r>
                        <a:rPr lang="en-US" sz="1000" b="0" i="0" u="none" strike="noStrike">
                          <a:effectLst/>
                          <a:latin typeface="MS Sans Serif"/>
                        </a:rPr>
                        <a:t>Hamaoka: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3</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06"/>
                  </a:ext>
                </a:extLst>
              </a:tr>
              <a:tr h="310995">
                <a:tc>
                  <a:txBody>
                    <a:bodyPr/>
                    <a:lstStyle/>
                    <a:p>
                      <a:pPr algn="l" fontAlgn="b"/>
                      <a:r>
                        <a:rPr lang="en-US" sz="1000" b="0" i="0" u="none" strike="noStrike" dirty="0" err="1">
                          <a:effectLst/>
                          <a:latin typeface="MS Sans Serif"/>
                        </a:rPr>
                        <a:t>Higashidori</a:t>
                      </a:r>
                      <a:r>
                        <a:rPr lang="en-US" sz="1000" b="0" i="0" u="none" strike="noStrike" dirty="0">
                          <a:effectLst/>
                          <a:latin typeface="MS Sans Serif"/>
                        </a:rPr>
                        <a:t>: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1</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07"/>
                  </a:ext>
                </a:extLst>
              </a:tr>
              <a:tr h="160119">
                <a:tc>
                  <a:txBody>
                    <a:bodyPr/>
                    <a:lstStyle/>
                    <a:p>
                      <a:pPr algn="l" fontAlgn="b"/>
                      <a:r>
                        <a:rPr lang="en-US" sz="1000" b="0" i="0" u="none" strike="noStrike">
                          <a:effectLst/>
                          <a:latin typeface="MS Sans Serif"/>
                        </a:rPr>
                        <a:t>Ikata: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2</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08"/>
                  </a:ext>
                </a:extLst>
              </a:tr>
              <a:tr h="160119">
                <a:tc>
                  <a:txBody>
                    <a:bodyPr/>
                    <a:lstStyle/>
                    <a:p>
                      <a:pPr algn="l" fontAlgn="b"/>
                      <a:r>
                        <a:rPr lang="en-US" sz="1000" b="0" i="0" u="none" strike="noStrike">
                          <a:effectLst/>
                          <a:latin typeface="MS Sans Serif"/>
                        </a:rPr>
                        <a:t>Mihama: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3</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09"/>
                  </a:ext>
                </a:extLst>
              </a:tr>
              <a:tr h="160119">
                <a:tc>
                  <a:txBody>
                    <a:bodyPr/>
                    <a:lstStyle/>
                    <a:p>
                      <a:pPr algn="l" fontAlgn="b"/>
                      <a:r>
                        <a:rPr lang="en-US" sz="1000" b="0" i="0" u="none" strike="noStrike">
                          <a:effectLst/>
                          <a:latin typeface="MS Sans Serif"/>
                        </a:rPr>
                        <a:t>Monju: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2</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0"/>
                  </a:ext>
                </a:extLst>
              </a:tr>
              <a:tr h="160119">
                <a:tc>
                  <a:txBody>
                    <a:bodyPr/>
                    <a:lstStyle/>
                    <a:p>
                      <a:pPr algn="l" fontAlgn="b"/>
                      <a:r>
                        <a:rPr lang="en-US" sz="1000" b="0" i="0" u="none" strike="noStrike">
                          <a:effectLst/>
                          <a:latin typeface="MS Sans Serif"/>
                        </a:rPr>
                        <a:t>Oi: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2</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1"/>
                  </a:ext>
                </a:extLst>
              </a:tr>
              <a:tr h="160119">
                <a:tc>
                  <a:txBody>
                    <a:bodyPr/>
                    <a:lstStyle/>
                    <a:p>
                      <a:pPr algn="l" fontAlgn="b"/>
                      <a:r>
                        <a:rPr lang="en-US" sz="1000" b="0" i="0" u="none" strike="noStrike">
                          <a:effectLst/>
                          <a:latin typeface="MS Sans Serif"/>
                        </a:rPr>
                        <a:t>Oma: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1</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2"/>
                  </a:ext>
                </a:extLst>
              </a:tr>
              <a:tr h="310995">
                <a:tc>
                  <a:txBody>
                    <a:bodyPr/>
                    <a:lstStyle/>
                    <a:p>
                      <a:pPr algn="l" fontAlgn="b"/>
                      <a:r>
                        <a:rPr lang="en-US" sz="1000" b="0" i="0" u="none" strike="noStrike">
                          <a:effectLst/>
                          <a:latin typeface="MS Sans Serif"/>
                        </a:rPr>
                        <a:t>Onagawa: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1</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3"/>
                  </a:ext>
                </a:extLst>
              </a:tr>
              <a:tr h="160119">
                <a:tc>
                  <a:txBody>
                    <a:bodyPr/>
                    <a:lstStyle/>
                    <a:p>
                      <a:pPr algn="l" fontAlgn="b"/>
                      <a:r>
                        <a:rPr lang="en-US" sz="1000" b="0" i="0" u="none" strike="noStrike">
                          <a:effectLst/>
                          <a:latin typeface="MS Sans Serif"/>
                        </a:rPr>
                        <a:t>Sendai: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1</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4"/>
                  </a:ext>
                </a:extLst>
              </a:tr>
              <a:tr h="160119">
                <a:tc>
                  <a:txBody>
                    <a:bodyPr/>
                    <a:lstStyle/>
                    <a:p>
                      <a:pPr algn="l" fontAlgn="b"/>
                      <a:r>
                        <a:rPr lang="en-US" sz="1000" b="0" i="0" u="none" strike="noStrike">
                          <a:effectLst/>
                          <a:latin typeface="MS Sans Serif"/>
                        </a:rPr>
                        <a:t>Shika: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3</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5"/>
                  </a:ext>
                </a:extLst>
              </a:tr>
              <a:tr h="160119">
                <a:tc>
                  <a:txBody>
                    <a:bodyPr/>
                    <a:lstStyle/>
                    <a:p>
                      <a:pPr algn="l" fontAlgn="b"/>
                      <a:r>
                        <a:rPr lang="en-US" sz="1000" b="0" i="0" u="none" strike="noStrike">
                          <a:effectLst/>
                          <a:latin typeface="MS Sans Serif"/>
                        </a:rPr>
                        <a:t>Shimane: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1</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6"/>
                  </a:ext>
                </a:extLst>
              </a:tr>
              <a:tr h="160119">
                <a:tc>
                  <a:txBody>
                    <a:bodyPr/>
                    <a:lstStyle/>
                    <a:p>
                      <a:pPr algn="l" fontAlgn="b"/>
                      <a:r>
                        <a:rPr lang="en-US" sz="1000" b="0" i="0" u="none" strike="noStrike">
                          <a:effectLst/>
                          <a:latin typeface="MS Sans Serif"/>
                        </a:rPr>
                        <a:t>Tokai: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1</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7"/>
                  </a:ext>
                </a:extLst>
              </a:tr>
              <a:tr h="160119">
                <a:tc>
                  <a:txBody>
                    <a:bodyPr/>
                    <a:lstStyle/>
                    <a:p>
                      <a:pPr algn="l" fontAlgn="b"/>
                      <a:r>
                        <a:rPr lang="en-US" sz="1000" b="0" i="0" u="none" strike="noStrike">
                          <a:effectLst/>
                          <a:latin typeface="MS Sans Serif"/>
                        </a:rPr>
                        <a:t>Tomari: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2</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8"/>
                  </a:ext>
                </a:extLst>
              </a:tr>
              <a:tr h="160119">
                <a:tc>
                  <a:txBody>
                    <a:bodyPr/>
                    <a:lstStyle/>
                    <a:p>
                      <a:pPr algn="l" fontAlgn="b"/>
                      <a:r>
                        <a:rPr lang="en-US" sz="1000" b="0" i="0" u="none" strike="noStrike">
                          <a:effectLst/>
                          <a:latin typeface="MS Sans Serif"/>
                        </a:rPr>
                        <a:t>Tsuruga: 50.0 Miles</a:t>
                      </a:r>
                    </a:p>
                  </a:txBody>
                  <a:tcPr marL="9524" marR="9524" marT="9243" marB="0" anchor="b">
                    <a:lnL>
                      <a:noFill/>
                    </a:lnL>
                    <a:lnR>
                      <a:noFill/>
                    </a:lnR>
                    <a:lnT>
                      <a:noFill/>
                    </a:lnT>
                    <a:lnB>
                      <a:noFill/>
                    </a:lnB>
                  </a:tcPr>
                </a:tc>
                <a:tc>
                  <a:txBody>
                    <a:bodyPr/>
                    <a:lstStyle/>
                    <a:p>
                      <a:pPr algn="ctr" fontAlgn="b"/>
                      <a:r>
                        <a:rPr lang="en-US" sz="1000" b="0" i="0" u="none" strike="noStrike">
                          <a:effectLst/>
                          <a:latin typeface="MS Sans Serif"/>
                        </a:rPr>
                        <a:t>3</a:t>
                      </a:r>
                    </a:p>
                  </a:txBody>
                  <a:tcPr marL="9524" marR="9524" marT="9243" marB="0" anchor="b">
                    <a:lnL>
                      <a:noFill/>
                    </a:lnL>
                    <a:lnR>
                      <a:noFill/>
                    </a:lnR>
                    <a:lnT>
                      <a:noFill/>
                    </a:lnT>
                    <a:lnB>
                      <a:noFill/>
                    </a:lnB>
                  </a:tcPr>
                </a:tc>
                <a:tc>
                  <a:txBody>
                    <a:bodyPr/>
                    <a:lstStyle/>
                    <a:p>
                      <a:pPr algn="l" fontAlgn="b"/>
                      <a:endParaRPr lang="en-US" sz="1000" b="0" i="0" u="none" strike="noStrike">
                        <a:effectLst/>
                        <a:latin typeface="MS Sans Serif"/>
                      </a:endParaRPr>
                    </a:p>
                  </a:txBody>
                  <a:tcPr marL="9524" marR="9524" marT="9243" marB="0" anchor="b">
                    <a:lnL>
                      <a:noFill/>
                    </a:lnL>
                    <a:lnR>
                      <a:noFill/>
                    </a:lnR>
                    <a:lnT>
                      <a:noFill/>
                    </a:lnT>
                    <a:lnB>
                      <a:noFill/>
                    </a:lnB>
                  </a:tcPr>
                </a:tc>
                <a:tc>
                  <a:txBody>
                    <a:bodyPr/>
                    <a:lstStyle/>
                    <a:p>
                      <a:pPr algn="l" fontAlgn="b"/>
                      <a:endParaRPr lang="en-US" sz="1000" b="0" i="0" u="none" strike="noStrike" dirty="0">
                        <a:effectLst/>
                        <a:latin typeface="MS Sans Serif"/>
                      </a:endParaRPr>
                    </a:p>
                  </a:txBody>
                  <a:tcPr marL="9524" marR="9524" marT="9243" marB="0" anchor="b">
                    <a:lnL>
                      <a:noFill/>
                    </a:lnL>
                    <a:lnR>
                      <a:noFill/>
                    </a:lnR>
                    <a:lnT>
                      <a:noFill/>
                    </a:lnT>
                    <a:lnB>
                      <a:noFill/>
                    </a:lnB>
                  </a:tcPr>
                </a:tc>
                <a:extLst>
                  <a:ext uri="{0D108BD9-81ED-4DB2-BD59-A6C34878D82A}">
                    <a16:rowId xmlns="" xmlns:a16="http://schemas.microsoft.com/office/drawing/2014/main" val="10019"/>
                  </a:ext>
                </a:extLst>
              </a:tr>
            </a:tbl>
          </a:graphicData>
        </a:graphic>
      </p:graphicFrame>
      <p:sp>
        <p:nvSpPr>
          <p:cNvPr id="34898" name="Title 1"/>
          <p:cNvSpPr txBox="1">
            <a:spLocks/>
          </p:cNvSpPr>
          <p:nvPr/>
        </p:nvSpPr>
        <p:spPr bwMode="auto">
          <a:xfrm>
            <a:off x="550070" y="643415"/>
            <a:ext cx="8713788" cy="50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tabLst>
                <a:tab pos="301625" algn="l"/>
                <a:tab pos="593725" algn="l"/>
              </a:tabLst>
              <a:defRPr sz="2400">
                <a:solidFill>
                  <a:schemeClr val="tx1"/>
                </a:solidFill>
                <a:latin typeface="Arial Narrow" pitchFamily="34" charset="0"/>
                <a:cs typeface="Arial" pitchFamily="34" charset="0"/>
              </a:defRPr>
            </a:lvl1pPr>
            <a:lvl2pPr marL="742950" indent="-285750" eaLnBrk="0" hangingPunct="0">
              <a:tabLst>
                <a:tab pos="301625" algn="l"/>
                <a:tab pos="593725" algn="l"/>
              </a:tabLst>
              <a:defRPr sz="2400">
                <a:solidFill>
                  <a:schemeClr val="tx1"/>
                </a:solidFill>
                <a:latin typeface="Arial Narrow" pitchFamily="34" charset="0"/>
                <a:cs typeface="Arial" pitchFamily="34" charset="0"/>
              </a:defRPr>
            </a:lvl2pPr>
            <a:lvl3pPr marL="1143000" indent="-228600" eaLnBrk="0" hangingPunct="0">
              <a:tabLst>
                <a:tab pos="301625" algn="l"/>
                <a:tab pos="593725" algn="l"/>
              </a:tabLst>
              <a:defRPr sz="2400">
                <a:solidFill>
                  <a:schemeClr val="tx1"/>
                </a:solidFill>
                <a:latin typeface="Arial Narrow" pitchFamily="34" charset="0"/>
                <a:cs typeface="Arial" pitchFamily="34" charset="0"/>
              </a:defRPr>
            </a:lvl3pPr>
            <a:lvl4pPr marL="1600200" indent="-228600" eaLnBrk="0" hangingPunct="0">
              <a:tabLst>
                <a:tab pos="301625" algn="l"/>
                <a:tab pos="593725" algn="l"/>
              </a:tabLst>
              <a:defRPr sz="2400">
                <a:solidFill>
                  <a:schemeClr val="tx1"/>
                </a:solidFill>
                <a:latin typeface="Arial Narrow" pitchFamily="34" charset="0"/>
                <a:cs typeface="Arial" pitchFamily="34" charset="0"/>
              </a:defRPr>
            </a:lvl4pPr>
            <a:lvl5pPr marL="2057400" indent="-228600" eaLnBrk="0" hangingPunct="0">
              <a:tabLst>
                <a:tab pos="301625" algn="l"/>
                <a:tab pos="593725" algn="l"/>
              </a:tabLst>
              <a:defRPr sz="24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tabLst>
                <a:tab pos="301625" algn="l"/>
                <a:tab pos="593725" algn="l"/>
              </a:tabLst>
              <a:defRPr sz="24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tabLst>
                <a:tab pos="301625" algn="l"/>
                <a:tab pos="593725" algn="l"/>
              </a:tabLst>
              <a:defRPr sz="24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tabLst>
                <a:tab pos="301625" algn="l"/>
                <a:tab pos="593725" algn="l"/>
              </a:tabLst>
              <a:defRPr sz="24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tabLst>
                <a:tab pos="301625" algn="l"/>
                <a:tab pos="593725" algn="l"/>
              </a:tabLst>
              <a:defRPr sz="2400">
                <a:solidFill>
                  <a:schemeClr val="tx1"/>
                </a:solidFill>
                <a:latin typeface="Arial Narrow" pitchFamily="34" charset="0"/>
                <a:cs typeface="Arial" pitchFamily="34" charset="0"/>
              </a:defRPr>
            </a:lvl9pPr>
          </a:lstStyle>
          <a:p>
            <a:r>
              <a:rPr lang="en-US" sz="3190" dirty="0">
                <a:solidFill>
                  <a:prstClr val="black"/>
                </a:solidFill>
                <a:latin typeface="Times New Roman" pitchFamily="18" charset="0"/>
              </a:rPr>
              <a:t>Disaster planning: MetLife – Japan Tsunami </a:t>
            </a:r>
          </a:p>
          <a:p>
            <a:r>
              <a:rPr lang="en-US" sz="3190" dirty="0">
                <a:solidFill>
                  <a:prstClr val="black"/>
                </a:solidFill>
                <a:latin typeface="Times New Roman" pitchFamily="18" charset="0"/>
              </a:rPr>
              <a:t>							309 Billion in damage</a:t>
            </a:r>
          </a:p>
        </p:txBody>
      </p:sp>
      <p:sp>
        <p:nvSpPr>
          <p:cNvPr id="34899" name="TextBox 1"/>
          <p:cNvSpPr txBox="1">
            <a:spLocks noChangeArrowheads="1"/>
          </p:cNvSpPr>
          <p:nvPr/>
        </p:nvSpPr>
        <p:spPr bwMode="auto">
          <a:xfrm>
            <a:off x="2181067" y="6959601"/>
            <a:ext cx="708279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pitchFamily="34" charset="0"/>
                <a:cs typeface="Arial" pitchFamily="34" charset="0"/>
              </a:defRPr>
            </a:lvl1pPr>
            <a:lvl2pPr marL="742950" indent="-285750" eaLnBrk="0" hangingPunct="0">
              <a:defRPr sz="2400">
                <a:solidFill>
                  <a:schemeClr val="tx1"/>
                </a:solidFill>
                <a:latin typeface="Arial Narrow" pitchFamily="34" charset="0"/>
                <a:cs typeface="Arial" pitchFamily="34" charset="0"/>
              </a:defRPr>
            </a:lvl2pPr>
            <a:lvl3pPr marL="1143000" indent="-228600" eaLnBrk="0" hangingPunct="0">
              <a:defRPr sz="2400">
                <a:solidFill>
                  <a:schemeClr val="tx1"/>
                </a:solidFill>
                <a:latin typeface="Arial Narrow" pitchFamily="34" charset="0"/>
                <a:cs typeface="Arial" pitchFamily="34" charset="0"/>
              </a:defRPr>
            </a:lvl3pPr>
            <a:lvl4pPr marL="1600200" indent="-228600" eaLnBrk="0" hangingPunct="0">
              <a:defRPr sz="2400">
                <a:solidFill>
                  <a:schemeClr val="tx1"/>
                </a:solidFill>
                <a:latin typeface="Arial Narrow" pitchFamily="34" charset="0"/>
                <a:cs typeface="Arial" pitchFamily="34" charset="0"/>
              </a:defRPr>
            </a:lvl4pPr>
            <a:lvl5pPr marL="2057400" indent="-228600" eaLnBrk="0" hangingPunct="0">
              <a:defRPr sz="24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Narrow" pitchFamily="34" charset="0"/>
                <a:cs typeface="Arial" pitchFamily="34" charset="0"/>
              </a:defRPr>
            </a:lvl9pPr>
          </a:lstStyle>
          <a:p>
            <a:pPr eaLnBrk="1" hangingPunct="1"/>
            <a:r>
              <a:rPr lang="en-US" sz="1760" dirty="0">
                <a:solidFill>
                  <a:prstClr val="black"/>
                </a:solidFill>
              </a:rPr>
              <a:t>Initially we were able to verify which buildings were destroyed by the tsunami. We were then asked to assess the risk associated with proximity to nuclear power plants</a:t>
            </a:r>
          </a:p>
        </p:txBody>
      </p:sp>
    </p:spTree>
    <p:extLst>
      <p:ext uri="{BB962C8B-B14F-4D97-AF65-F5344CB8AC3E}">
        <p14:creationId xmlns:p14="http://schemas.microsoft.com/office/powerpoint/2010/main" val="121228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a:solidFill>
                  <a:schemeClr val="tx1"/>
                </a:solidFill>
                <a:latin typeface="Arial Narrow" pitchFamily="34" charset="0"/>
              </a:defRPr>
            </a:lvl1pPr>
            <a:lvl2pPr marL="733395" indent="-282075" eaLnBrk="0" hangingPunct="0">
              <a:defRPr sz="2640">
                <a:solidFill>
                  <a:schemeClr val="tx1"/>
                </a:solidFill>
                <a:latin typeface="Arial Narrow" pitchFamily="34" charset="0"/>
              </a:defRPr>
            </a:lvl2pPr>
            <a:lvl3pPr marL="1128301" indent="-225661" eaLnBrk="0" hangingPunct="0">
              <a:defRPr sz="2640">
                <a:solidFill>
                  <a:schemeClr val="tx1"/>
                </a:solidFill>
                <a:latin typeface="Arial Narrow" pitchFamily="34" charset="0"/>
              </a:defRPr>
            </a:lvl3pPr>
            <a:lvl4pPr marL="1579621" indent="-225661" eaLnBrk="0" hangingPunct="0">
              <a:defRPr sz="2640">
                <a:solidFill>
                  <a:schemeClr val="tx1"/>
                </a:solidFill>
                <a:latin typeface="Arial Narrow" pitchFamily="34" charset="0"/>
              </a:defRPr>
            </a:lvl4pPr>
            <a:lvl5pPr marL="2030942" indent="-225661" eaLnBrk="0" hangingPunct="0">
              <a:defRPr sz="2640">
                <a:solidFill>
                  <a:schemeClr val="tx1"/>
                </a:solidFill>
                <a:latin typeface="Arial Narrow" pitchFamily="34" charset="0"/>
              </a:defRPr>
            </a:lvl5pPr>
            <a:lvl6pPr marL="2482262" indent="-225661" eaLnBrk="0" fontAlgn="base" hangingPunct="0">
              <a:spcBef>
                <a:spcPct val="0"/>
              </a:spcBef>
              <a:spcAft>
                <a:spcPct val="0"/>
              </a:spcAft>
              <a:defRPr sz="2640">
                <a:solidFill>
                  <a:schemeClr val="tx1"/>
                </a:solidFill>
                <a:latin typeface="Arial Narrow" pitchFamily="34" charset="0"/>
              </a:defRPr>
            </a:lvl6pPr>
            <a:lvl7pPr marL="2933582" indent="-225661" eaLnBrk="0" fontAlgn="base" hangingPunct="0">
              <a:spcBef>
                <a:spcPct val="0"/>
              </a:spcBef>
              <a:spcAft>
                <a:spcPct val="0"/>
              </a:spcAft>
              <a:defRPr sz="2640">
                <a:solidFill>
                  <a:schemeClr val="tx1"/>
                </a:solidFill>
                <a:latin typeface="Arial Narrow" pitchFamily="34" charset="0"/>
              </a:defRPr>
            </a:lvl7pPr>
            <a:lvl8pPr marL="3384904" indent="-225661" eaLnBrk="0" fontAlgn="base" hangingPunct="0">
              <a:spcBef>
                <a:spcPct val="0"/>
              </a:spcBef>
              <a:spcAft>
                <a:spcPct val="0"/>
              </a:spcAft>
              <a:defRPr sz="2640">
                <a:solidFill>
                  <a:schemeClr val="tx1"/>
                </a:solidFill>
                <a:latin typeface="Arial Narrow" pitchFamily="34" charset="0"/>
              </a:defRPr>
            </a:lvl8pPr>
            <a:lvl9pPr marL="3836224" indent="-225661" eaLnBrk="0" fontAlgn="base" hangingPunct="0">
              <a:spcBef>
                <a:spcPct val="0"/>
              </a:spcBef>
              <a:spcAft>
                <a:spcPct val="0"/>
              </a:spcAft>
              <a:defRPr sz="2640">
                <a:solidFill>
                  <a:schemeClr val="tx1"/>
                </a:solidFill>
                <a:latin typeface="Arial Narrow" pitchFamily="34" charset="0"/>
              </a:defRPr>
            </a:lvl9pPr>
          </a:lstStyle>
          <a:p>
            <a:pPr eaLnBrk="1" hangingPunct="1">
              <a:defRPr/>
            </a:pPr>
            <a:fld id="{48C5D39C-8684-4AA8-8039-A7E217EFEFD6}" type="slidenum">
              <a:rPr lang="en-US" sz="990">
                <a:solidFill>
                  <a:srgbClr val="000000"/>
                </a:solidFill>
              </a:rPr>
              <a:pPr eaLnBrk="1" hangingPunct="1">
                <a:defRPr/>
              </a:pPr>
              <a:t>21</a:t>
            </a:fld>
            <a:endParaRPr lang="en-US" sz="990">
              <a:solidFill>
                <a:srgbClr val="000000"/>
              </a:solidFill>
            </a:endParaRPr>
          </a:p>
        </p:txBody>
      </p:sp>
      <p:sp>
        <p:nvSpPr>
          <p:cNvPr id="33795" name="Title 106"/>
          <p:cNvSpPr>
            <a:spLocks noGrp="1"/>
          </p:cNvSpPr>
          <p:nvPr>
            <p:ph type="title" idx="4294967295"/>
          </p:nvPr>
        </p:nvSpPr>
        <p:spPr>
          <a:xfrm>
            <a:off x="607695" y="364014"/>
            <a:ext cx="9244648" cy="502920"/>
          </a:xfrm>
        </p:spPr>
        <p:txBody>
          <a:bodyPr>
            <a:normAutofit fontScale="90000"/>
          </a:bodyPr>
          <a:lstStyle/>
          <a:p>
            <a:r>
              <a:rPr lang="en-US"/>
              <a:t/>
            </a:r>
            <a:br>
              <a:rPr lang="en-US"/>
            </a:br>
            <a:endParaRPr lang="en-US" sz="2200">
              <a:solidFill>
                <a:srgbClr val="7F7F7F"/>
              </a:solidFill>
            </a:endParaRPr>
          </a:p>
        </p:txBody>
      </p:sp>
      <p:sp>
        <p:nvSpPr>
          <p:cNvPr id="33796" name="Slide Number Placeholder 3"/>
          <p:cNvSpPr txBox="1">
            <a:spLocks noGrp="1"/>
          </p:cNvSpPr>
          <p:nvPr/>
        </p:nvSpPr>
        <p:spPr bwMode="auto">
          <a:xfrm>
            <a:off x="9386094" y="7280910"/>
            <a:ext cx="396398" cy="1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Narrow" pitchFamily="34" charset="0"/>
                <a:cs typeface="Arial" pitchFamily="34" charset="0"/>
              </a:defRPr>
            </a:lvl1pPr>
            <a:lvl2pPr marL="742950" indent="-285750" eaLnBrk="0" hangingPunct="0">
              <a:defRPr sz="2400">
                <a:solidFill>
                  <a:schemeClr val="tx1"/>
                </a:solidFill>
                <a:latin typeface="Arial Narrow" pitchFamily="34" charset="0"/>
                <a:cs typeface="Arial" pitchFamily="34" charset="0"/>
              </a:defRPr>
            </a:lvl2pPr>
            <a:lvl3pPr marL="1143000" indent="-228600" eaLnBrk="0" hangingPunct="0">
              <a:defRPr sz="2400">
                <a:solidFill>
                  <a:schemeClr val="tx1"/>
                </a:solidFill>
                <a:latin typeface="Arial Narrow" pitchFamily="34" charset="0"/>
                <a:cs typeface="Arial" pitchFamily="34" charset="0"/>
              </a:defRPr>
            </a:lvl3pPr>
            <a:lvl4pPr marL="1600200" indent="-228600" eaLnBrk="0" hangingPunct="0">
              <a:defRPr sz="2400">
                <a:solidFill>
                  <a:schemeClr val="tx1"/>
                </a:solidFill>
                <a:latin typeface="Arial Narrow" pitchFamily="34" charset="0"/>
                <a:cs typeface="Arial" pitchFamily="34" charset="0"/>
              </a:defRPr>
            </a:lvl4pPr>
            <a:lvl5pPr marL="2057400" indent="-228600" eaLnBrk="0" hangingPunct="0">
              <a:defRPr sz="24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Narrow" pitchFamily="34" charset="0"/>
                <a:cs typeface="Arial" pitchFamily="34" charset="0"/>
              </a:defRPr>
            </a:lvl9pPr>
          </a:lstStyle>
          <a:p>
            <a:pPr algn="r" eaLnBrk="1" hangingPunct="1"/>
            <a:fld id="{0C543FBF-C60C-4106-A198-502BE6F30366}" type="slidenum">
              <a:rPr lang="en-US" sz="990">
                <a:solidFill>
                  <a:prstClr val="black"/>
                </a:solidFill>
              </a:rPr>
              <a:pPr algn="r" eaLnBrk="1" hangingPunct="1"/>
              <a:t>21</a:t>
            </a:fld>
            <a:endParaRPr lang="en-US" sz="990">
              <a:solidFill>
                <a:prstClr val="black"/>
              </a:solidFill>
            </a:endParaRPr>
          </a:p>
        </p:txBody>
      </p:sp>
      <p:pic>
        <p:nvPicPr>
          <p:cNvPr id="337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773" y="1163797"/>
            <a:ext cx="9719628" cy="510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2"/>
          <p:cNvSpPr txBox="1">
            <a:spLocks noChangeArrowheads="1"/>
          </p:cNvSpPr>
          <p:nvPr/>
        </p:nvSpPr>
        <p:spPr bwMode="auto">
          <a:xfrm>
            <a:off x="2767807" y="7022466"/>
            <a:ext cx="7014686" cy="3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72" tIns="50285" rIns="100572" bIns="50285">
            <a:spAutoFit/>
          </a:bodyPr>
          <a:lstStyle>
            <a:lvl1pPr eaLnBrk="0" hangingPunct="0">
              <a:defRPr sz="2400">
                <a:solidFill>
                  <a:schemeClr val="tx1"/>
                </a:solidFill>
                <a:latin typeface="Arial Narrow" pitchFamily="34" charset="0"/>
                <a:cs typeface="Arial" pitchFamily="34" charset="0"/>
              </a:defRPr>
            </a:lvl1pPr>
            <a:lvl2pPr marL="742950" indent="-285750" eaLnBrk="0" hangingPunct="0">
              <a:defRPr sz="2400">
                <a:solidFill>
                  <a:schemeClr val="tx1"/>
                </a:solidFill>
                <a:latin typeface="Arial Narrow" pitchFamily="34" charset="0"/>
                <a:cs typeface="Arial" pitchFamily="34" charset="0"/>
              </a:defRPr>
            </a:lvl2pPr>
            <a:lvl3pPr marL="1143000" indent="-228600" eaLnBrk="0" hangingPunct="0">
              <a:defRPr sz="2400">
                <a:solidFill>
                  <a:schemeClr val="tx1"/>
                </a:solidFill>
                <a:latin typeface="Arial Narrow" pitchFamily="34" charset="0"/>
                <a:cs typeface="Arial" pitchFamily="34" charset="0"/>
              </a:defRPr>
            </a:lvl3pPr>
            <a:lvl4pPr marL="1600200" indent="-228600" eaLnBrk="0" hangingPunct="0">
              <a:defRPr sz="2400">
                <a:solidFill>
                  <a:schemeClr val="tx1"/>
                </a:solidFill>
                <a:latin typeface="Arial Narrow" pitchFamily="34" charset="0"/>
                <a:cs typeface="Arial" pitchFamily="34" charset="0"/>
              </a:defRPr>
            </a:lvl4pPr>
            <a:lvl5pPr marL="2057400" indent="-228600" eaLnBrk="0" hangingPunct="0">
              <a:defRPr sz="24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Narrow" pitchFamily="34" charset="0"/>
                <a:cs typeface="Arial" pitchFamily="34" charset="0"/>
              </a:defRPr>
            </a:lvl9pPr>
          </a:lstStyle>
          <a:p>
            <a:pPr eaLnBrk="1" hangingPunct="1"/>
            <a:r>
              <a:rPr lang="en-US" sz="1540">
                <a:solidFill>
                  <a:prstClr val="black"/>
                </a:solidFill>
              </a:rPr>
              <a:t>A model was created to forecast which buildings managed by JLL would be at risk</a:t>
            </a:r>
          </a:p>
        </p:txBody>
      </p:sp>
      <p:sp>
        <p:nvSpPr>
          <p:cNvPr id="33799" name="Title 1"/>
          <p:cNvSpPr txBox="1">
            <a:spLocks/>
          </p:cNvSpPr>
          <p:nvPr/>
        </p:nvSpPr>
        <p:spPr bwMode="auto">
          <a:xfrm>
            <a:off x="593725" y="451327"/>
            <a:ext cx="8713788" cy="5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tabLst>
                <a:tab pos="301625" algn="l"/>
                <a:tab pos="593725" algn="l"/>
              </a:tabLst>
              <a:defRPr sz="2400">
                <a:solidFill>
                  <a:schemeClr val="tx1"/>
                </a:solidFill>
                <a:latin typeface="Arial Narrow" pitchFamily="34" charset="0"/>
                <a:cs typeface="Arial" pitchFamily="34" charset="0"/>
              </a:defRPr>
            </a:lvl1pPr>
            <a:lvl2pPr marL="742950" indent="-285750" eaLnBrk="0" hangingPunct="0">
              <a:tabLst>
                <a:tab pos="301625" algn="l"/>
                <a:tab pos="593725" algn="l"/>
              </a:tabLst>
              <a:defRPr sz="2400">
                <a:solidFill>
                  <a:schemeClr val="tx1"/>
                </a:solidFill>
                <a:latin typeface="Arial Narrow" pitchFamily="34" charset="0"/>
                <a:cs typeface="Arial" pitchFamily="34" charset="0"/>
              </a:defRPr>
            </a:lvl2pPr>
            <a:lvl3pPr marL="1143000" indent="-228600" eaLnBrk="0" hangingPunct="0">
              <a:tabLst>
                <a:tab pos="301625" algn="l"/>
                <a:tab pos="593725" algn="l"/>
              </a:tabLst>
              <a:defRPr sz="2400">
                <a:solidFill>
                  <a:schemeClr val="tx1"/>
                </a:solidFill>
                <a:latin typeface="Arial Narrow" pitchFamily="34" charset="0"/>
                <a:cs typeface="Arial" pitchFamily="34" charset="0"/>
              </a:defRPr>
            </a:lvl3pPr>
            <a:lvl4pPr marL="1600200" indent="-228600" eaLnBrk="0" hangingPunct="0">
              <a:tabLst>
                <a:tab pos="301625" algn="l"/>
                <a:tab pos="593725" algn="l"/>
              </a:tabLst>
              <a:defRPr sz="2400">
                <a:solidFill>
                  <a:schemeClr val="tx1"/>
                </a:solidFill>
                <a:latin typeface="Arial Narrow" pitchFamily="34" charset="0"/>
                <a:cs typeface="Arial" pitchFamily="34" charset="0"/>
              </a:defRPr>
            </a:lvl4pPr>
            <a:lvl5pPr marL="2057400" indent="-228600" eaLnBrk="0" hangingPunct="0">
              <a:tabLst>
                <a:tab pos="301625" algn="l"/>
                <a:tab pos="593725" algn="l"/>
              </a:tabLst>
              <a:defRPr sz="2400">
                <a:solidFill>
                  <a:schemeClr val="tx1"/>
                </a:solidFill>
                <a:latin typeface="Arial Narrow" pitchFamily="34" charset="0"/>
                <a:cs typeface="Arial" pitchFamily="34" charset="0"/>
              </a:defRPr>
            </a:lvl5pPr>
            <a:lvl6pPr marL="2514600" indent="-228600" eaLnBrk="0" fontAlgn="base" hangingPunct="0">
              <a:spcBef>
                <a:spcPct val="0"/>
              </a:spcBef>
              <a:spcAft>
                <a:spcPct val="0"/>
              </a:spcAft>
              <a:tabLst>
                <a:tab pos="301625" algn="l"/>
                <a:tab pos="593725" algn="l"/>
              </a:tabLst>
              <a:defRPr sz="2400">
                <a:solidFill>
                  <a:schemeClr val="tx1"/>
                </a:solidFill>
                <a:latin typeface="Arial Narrow" pitchFamily="34" charset="0"/>
                <a:cs typeface="Arial" pitchFamily="34" charset="0"/>
              </a:defRPr>
            </a:lvl6pPr>
            <a:lvl7pPr marL="2971800" indent="-228600" eaLnBrk="0" fontAlgn="base" hangingPunct="0">
              <a:spcBef>
                <a:spcPct val="0"/>
              </a:spcBef>
              <a:spcAft>
                <a:spcPct val="0"/>
              </a:spcAft>
              <a:tabLst>
                <a:tab pos="301625" algn="l"/>
                <a:tab pos="593725" algn="l"/>
              </a:tabLst>
              <a:defRPr sz="2400">
                <a:solidFill>
                  <a:schemeClr val="tx1"/>
                </a:solidFill>
                <a:latin typeface="Arial Narrow" pitchFamily="34" charset="0"/>
                <a:cs typeface="Arial" pitchFamily="34" charset="0"/>
              </a:defRPr>
            </a:lvl7pPr>
            <a:lvl8pPr marL="3429000" indent="-228600" eaLnBrk="0" fontAlgn="base" hangingPunct="0">
              <a:spcBef>
                <a:spcPct val="0"/>
              </a:spcBef>
              <a:spcAft>
                <a:spcPct val="0"/>
              </a:spcAft>
              <a:tabLst>
                <a:tab pos="301625" algn="l"/>
                <a:tab pos="593725" algn="l"/>
              </a:tabLst>
              <a:defRPr sz="2400">
                <a:solidFill>
                  <a:schemeClr val="tx1"/>
                </a:solidFill>
                <a:latin typeface="Arial Narrow" pitchFamily="34" charset="0"/>
                <a:cs typeface="Arial" pitchFamily="34" charset="0"/>
              </a:defRPr>
            </a:lvl8pPr>
            <a:lvl9pPr marL="3886200" indent="-228600" eaLnBrk="0" fontAlgn="base" hangingPunct="0">
              <a:spcBef>
                <a:spcPct val="0"/>
              </a:spcBef>
              <a:spcAft>
                <a:spcPct val="0"/>
              </a:spcAft>
              <a:tabLst>
                <a:tab pos="301625" algn="l"/>
                <a:tab pos="593725" algn="l"/>
              </a:tabLst>
              <a:defRPr sz="2400">
                <a:solidFill>
                  <a:schemeClr val="tx1"/>
                </a:solidFill>
                <a:latin typeface="Arial Narrow" pitchFamily="34" charset="0"/>
                <a:cs typeface="Arial" pitchFamily="34" charset="0"/>
              </a:defRPr>
            </a:lvl9pPr>
          </a:lstStyle>
          <a:p>
            <a:r>
              <a:rPr lang="en-US" sz="3080" dirty="0">
                <a:solidFill>
                  <a:prstClr val="black"/>
                </a:solidFill>
                <a:latin typeface="Times New Roman" pitchFamily="18" charset="0"/>
              </a:rPr>
              <a:t>Disaster Planning– </a:t>
            </a:r>
            <a:r>
              <a:rPr lang="en-US" sz="2640" dirty="0">
                <a:solidFill>
                  <a:prstClr val="black"/>
                </a:solidFill>
                <a:latin typeface="Times New Roman" pitchFamily="18" charset="0"/>
              </a:rPr>
              <a:t>JLL Hurricane Sandy $50 Billion</a:t>
            </a:r>
          </a:p>
        </p:txBody>
      </p:sp>
    </p:spTree>
    <p:extLst>
      <p:ext uri="{BB962C8B-B14F-4D97-AF65-F5344CB8AC3E}">
        <p14:creationId xmlns:p14="http://schemas.microsoft.com/office/powerpoint/2010/main" val="19593258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41802" y="543243"/>
            <a:ext cx="8713788" cy="502920"/>
          </a:xfrm>
        </p:spPr>
        <p:txBody>
          <a:bodyPr/>
          <a:lstStyle/>
          <a:p>
            <a:r>
              <a:rPr lang="en-US" sz="2640" dirty="0"/>
              <a:t>Colorado Springs: Current talent location assessment</a:t>
            </a:r>
          </a:p>
        </p:txBody>
      </p:sp>
      <p:sp>
        <p:nvSpPr>
          <p:cNvPr id="5" name="TextBox 4"/>
          <p:cNvSpPr txBox="1"/>
          <p:nvPr/>
        </p:nvSpPr>
        <p:spPr>
          <a:xfrm>
            <a:off x="5710238" y="3089910"/>
            <a:ext cx="3834765" cy="1954381"/>
          </a:xfrm>
          <a:prstGeom prst="rect">
            <a:avLst/>
          </a:prstGeom>
          <a:noFill/>
        </p:spPr>
        <p:txBody>
          <a:bodyPr wrap="square" rtlCol="0">
            <a:spAutoFit/>
          </a:bodyPr>
          <a:lstStyle/>
          <a:p>
            <a:r>
              <a:rPr lang="en-US" sz="1540" b="1" dirty="0"/>
              <a:t>Issues to watch</a:t>
            </a:r>
          </a:p>
          <a:p>
            <a:endParaRPr lang="en-US" sz="1320" dirty="0"/>
          </a:p>
          <a:p>
            <a:pPr fontAlgn="t"/>
            <a:r>
              <a:rPr lang="en-US" sz="1320" dirty="0">
                <a:latin typeface="+mn-lt"/>
              </a:rPr>
              <a:t>The looming budget sequester, which is heavily weighted toward defense cuts, poses major downside risk to the area economy because of the importance of Fort Carson. While we still assume that the budget sequester will be of short duration if it takes effect, the risk is increasing. Thousands of defense workers, both military and civilian, would at least see reductions in days worked.</a:t>
            </a:r>
          </a:p>
        </p:txBody>
      </p:sp>
      <p:graphicFrame>
        <p:nvGraphicFramePr>
          <p:cNvPr id="3" name="Table 2"/>
          <p:cNvGraphicFramePr>
            <a:graphicFrameLocks noGrp="1"/>
          </p:cNvGraphicFramePr>
          <p:nvPr>
            <p:extLst/>
          </p:nvPr>
        </p:nvGraphicFramePr>
        <p:xfrm>
          <a:off x="183357" y="5981700"/>
          <a:ext cx="9712638" cy="765917"/>
        </p:xfrm>
        <a:graphic>
          <a:graphicData uri="http://schemas.openxmlformats.org/drawingml/2006/table">
            <a:tbl>
              <a:tblPr/>
              <a:tblGrid>
                <a:gridCol w="1233353">
                  <a:extLst>
                    <a:ext uri="{9D8B030D-6E8A-4147-A177-3AD203B41FA5}">
                      <a16:colId xmlns="" xmlns:a16="http://schemas.microsoft.com/office/drawing/2014/main" val="20000"/>
                    </a:ext>
                  </a:extLst>
                </a:gridCol>
                <a:gridCol w="797425">
                  <a:extLst>
                    <a:ext uri="{9D8B030D-6E8A-4147-A177-3AD203B41FA5}">
                      <a16:colId xmlns="" xmlns:a16="http://schemas.microsoft.com/office/drawing/2014/main" val="20001"/>
                    </a:ext>
                  </a:extLst>
                </a:gridCol>
                <a:gridCol w="789450">
                  <a:extLst>
                    <a:ext uri="{9D8B030D-6E8A-4147-A177-3AD203B41FA5}">
                      <a16:colId xmlns="" xmlns:a16="http://schemas.microsoft.com/office/drawing/2014/main" val="20002"/>
                    </a:ext>
                  </a:extLst>
                </a:gridCol>
                <a:gridCol w="733632">
                  <a:extLst>
                    <a:ext uri="{9D8B030D-6E8A-4147-A177-3AD203B41FA5}">
                      <a16:colId xmlns="" xmlns:a16="http://schemas.microsoft.com/office/drawing/2014/main" val="20003"/>
                    </a:ext>
                  </a:extLst>
                </a:gridCol>
                <a:gridCol w="818689">
                  <a:extLst>
                    <a:ext uri="{9D8B030D-6E8A-4147-A177-3AD203B41FA5}">
                      <a16:colId xmlns="" xmlns:a16="http://schemas.microsoft.com/office/drawing/2014/main" val="20004"/>
                    </a:ext>
                  </a:extLst>
                </a:gridCol>
                <a:gridCol w="510352">
                  <a:extLst>
                    <a:ext uri="{9D8B030D-6E8A-4147-A177-3AD203B41FA5}">
                      <a16:colId xmlns="" xmlns:a16="http://schemas.microsoft.com/office/drawing/2014/main" val="20005"/>
                    </a:ext>
                  </a:extLst>
                </a:gridCol>
                <a:gridCol w="510352">
                  <a:extLst>
                    <a:ext uri="{9D8B030D-6E8A-4147-A177-3AD203B41FA5}">
                      <a16:colId xmlns="" xmlns:a16="http://schemas.microsoft.com/office/drawing/2014/main" val="20006"/>
                    </a:ext>
                  </a:extLst>
                </a:gridCol>
                <a:gridCol w="510352">
                  <a:extLst>
                    <a:ext uri="{9D8B030D-6E8A-4147-A177-3AD203B41FA5}">
                      <a16:colId xmlns="" xmlns:a16="http://schemas.microsoft.com/office/drawing/2014/main" val="20007"/>
                    </a:ext>
                  </a:extLst>
                </a:gridCol>
                <a:gridCol w="510352">
                  <a:extLst>
                    <a:ext uri="{9D8B030D-6E8A-4147-A177-3AD203B41FA5}">
                      <a16:colId xmlns="" xmlns:a16="http://schemas.microsoft.com/office/drawing/2014/main" val="20008"/>
                    </a:ext>
                  </a:extLst>
                </a:gridCol>
                <a:gridCol w="510352">
                  <a:extLst>
                    <a:ext uri="{9D8B030D-6E8A-4147-A177-3AD203B41FA5}">
                      <a16:colId xmlns="" xmlns:a16="http://schemas.microsoft.com/office/drawing/2014/main" val="20009"/>
                    </a:ext>
                  </a:extLst>
                </a:gridCol>
                <a:gridCol w="661863">
                  <a:extLst>
                    <a:ext uri="{9D8B030D-6E8A-4147-A177-3AD203B41FA5}">
                      <a16:colId xmlns="" xmlns:a16="http://schemas.microsoft.com/office/drawing/2014/main" val="20010"/>
                    </a:ext>
                  </a:extLst>
                </a:gridCol>
                <a:gridCol w="925013">
                  <a:extLst>
                    <a:ext uri="{9D8B030D-6E8A-4147-A177-3AD203B41FA5}">
                      <a16:colId xmlns="" xmlns:a16="http://schemas.microsoft.com/office/drawing/2014/main" val="20011"/>
                    </a:ext>
                  </a:extLst>
                </a:gridCol>
                <a:gridCol w="510352">
                  <a:extLst>
                    <a:ext uri="{9D8B030D-6E8A-4147-A177-3AD203B41FA5}">
                      <a16:colId xmlns="" xmlns:a16="http://schemas.microsoft.com/office/drawing/2014/main" val="20012"/>
                    </a:ext>
                  </a:extLst>
                </a:gridCol>
                <a:gridCol w="691101">
                  <a:extLst>
                    <a:ext uri="{9D8B030D-6E8A-4147-A177-3AD203B41FA5}">
                      <a16:colId xmlns="" xmlns:a16="http://schemas.microsoft.com/office/drawing/2014/main" val="20013"/>
                    </a:ext>
                  </a:extLst>
                </a:gridCol>
              </a:tblGrid>
              <a:tr h="594122">
                <a:tc>
                  <a:txBody>
                    <a:bodyPr/>
                    <a:lstStyle/>
                    <a:p>
                      <a:pPr algn="ctr" fontAlgn="ctr"/>
                      <a:r>
                        <a:rPr lang="en-US" sz="900" b="0" i="0" u="none" strike="noStrike" dirty="0">
                          <a:solidFill>
                            <a:srgbClr val="FFFFFF"/>
                          </a:solidFill>
                          <a:effectLst/>
                          <a:latin typeface="Calibri"/>
                        </a:rPr>
                        <a:t>Market</a:t>
                      </a:r>
                    </a:p>
                  </a:txBody>
                  <a:tcPr marL="7158" marR="7158" marT="7158" marB="0" anchor="ctr">
                    <a:lnL>
                      <a:noFill/>
                    </a:lnL>
                    <a:lnR>
                      <a:noFill/>
                    </a:lnR>
                    <a:lnT>
                      <a:noFill/>
                    </a:lnT>
                    <a:lnB>
                      <a:noFill/>
                    </a:lnB>
                    <a:solidFill>
                      <a:srgbClr val="C0504D"/>
                    </a:solidFill>
                  </a:tcPr>
                </a:tc>
                <a:tc>
                  <a:txBody>
                    <a:bodyPr/>
                    <a:lstStyle/>
                    <a:p>
                      <a:pPr algn="ctr" fontAlgn="ctr"/>
                      <a:r>
                        <a:rPr lang="en-US" sz="900" b="0" i="0" u="none" strike="noStrike" dirty="0">
                          <a:solidFill>
                            <a:srgbClr val="FFFFFF"/>
                          </a:solidFill>
                          <a:effectLst/>
                          <a:latin typeface="Calibri"/>
                        </a:rPr>
                        <a:t>Labor Availability</a:t>
                      </a:r>
                    </a:p>
                  </a:txBody>
                  <a:tcPr marL="7158" marR="7158" marT="7158" marB="0" anchor="ctr">
                    <a:lnL>
                      <a:noFill/>
                    </a:lnL>
                    <a:lnR>
                      <a:noFill/>
                    </a:lnR>
                    <a:lnT>
                      <a:noFill/>
                    </a:lnT>
                    <a:lnB>
                      <a:noFill/>
                    </a:lnB>
                    <a:solidFill>
                      <a:srgbClr val="C0504D"/>
                    </a:solidFill>
                  </a:tcPr>
                </a:tc>
                <a:tc>
                  <a:txBody>
                    <a:bodyPr/>
                    <a:lstStyle/>
                    <a:p>
                      <a:pPr algn="ctr" fontAlgn="ctr"/>
                      <a:r>
                        <a:rPr lang="en-US" sz="900" b="0" i="0" u="none" strike="noStrike">
                          <a:solidFill>
                            <a:srgbClr val="FFFFFF"/>
                          </a:solidFill>
                          <a:effectLst/>
                          <a:latin typeface="Calibri"/>
                        </a:rPr>
                        <a:t>Workforce sustainability</a:t>
                      </a:r>
                    </a:p>
                  </a:txBody>
                  <a:tcPr marL="7158" marR="7158" marT="7158" marB="0" anchor="ctr">
                    <a:lnL>
                      <a:noFill/>
                    </a:lnL>
                    <a:lnR>
                      <a:noFill/>
                    </a:lnR>
                    <a:lnT>
                      <a:noFill/>
                    </a:lnT>
                    <a:lnB>
                      <a:noFill/>
                    </a:lnB>
                    <a:solidFill>
                      <a:srgbClr val="C0504D"/>
                    </a:solidFill>
                  </a:tcPr>
                </a:tc>
                <a:tc>
                  <a:txBody>
                    <a:bodyPr/>
                    <a:lstStyle/>
                    <a:p>
                      <a:pPr algn="ctr" fontAlgn="ctr"/>
                      <a:r>
                        <a:rPr lang="en-US" sz="900" b="0" i="0" u="none" strike="noStrike">
                          <a:solidFill>
                            <a:srgbClr val="FFFFFF"/>
                          </a:solidFill>
                          <a:effectLst/>
                          <a:latin typeface="Calibri"/>
                        </a:rPr>
                        <a:t>Cost of Labor</a:t>
                      </a:r>
                    </a:p>
                  </a:txBody>
                  <a:tcPr marL="7158" marR="7158" marT="7158" marB="0" anchor="ctr">
                    <a:lnL>
                      <a:noFill/>
                    </a:lnL>
                    <a:lnR>
                      <a:noFill/>
                    </a:lnR>
                    <a:lnT>
                      <a:noFill/>
                    </a:lnT>
                    <a:lnB>
                      <a:noFill/>
                    </a:lnB>
                    <a:solidFill>
                      <a:srgbClr val="C0504D"/>
                    </a:solidFill>
                  </a:tcPr>
                </a:tc>
                <a:tc>
                  <a:txBody>
                    <a:bodyPr/>
                    <a:lstStyle/>
                    <a:p>
                      <a:pPr algn="ctr" fontAlgn="ctr"/>
                      <a:r>
                        <a:rPr lang="en-US" sz="900" b="0" i="0" u="none" strike="noStrike" dirty="0">
                          <a:solidFill>
                            <a:srgbClr val="FFFFFF"/>
                          </a:solidFill>
                          <a:effectLst/>
                          <a:latin typeface="Calibri"/>
                        </a:rPr>
                        <a:t>Educational Attainment</a:t>
                      </a:r>
                    </a:p>
                  </a:txBody>
                  <a:tcPr marL="7158" marR="7158" marT="7158" marB="0" anchor="ctr">
                    <a:lnL>
                      <a:noFill/>
                    </a:lnL>
                    <a:lnR>
                      <a:noFill/>
                    </a:lnR>
                    <a:lnT>
                      <a:noFill/>
                    </a:lnT>
                    <a:lnB>
                      <a:noFill/>
                    </a:lnB>
                    <a:solidFill>
                      <a:srgbClr val="C0504D"/>
                    </a:solidFill>
                  </a:tcPr>
                </a:tc>
                <a:tc>
                  <a:txBody>
                    <a:bodyPr/>
                    <a:lstStyle/>
                    <a:p>
                      <a:pPr algn="ctr" fontAlgn="ctr"/>
                      <a:r>
                        <a:rPr lang="en-US" sz="900" b="0" i="0" u="none" strike="noStrike" dirty="0">
                          <a:solidFill>
                            <a:srgbClr val="FFFFFF"/>
                          </a:solidFill>
                          <a:effectLst/>
                          <a:latin typeface="Calibri"/>
                        </a:rPr>
                        <a:t>Cost of Living</a:t>
                      </a:r>
                    </a:p>
                  </a:txBody>
                  <a:tcPr marL="7158" marR="7158" marT="7158" marB="0" anchor="ctr">
                    <a:lnL>
                      <a:noFill/>
                    </a:lnL>
                    <a:lnR>
                      <a:noFill/>
                    </a:lnR>
                    <a:lnT>
                      <a:noFill/>
                    </a:lnT>
                    <a:lnB>
                      <a:noFill/>
                    </a:lnB>
                    <a:solidFill>
                      <a:srgbClr val="C0504D"/>
                    </a:solidFill>
                  </a:tcPr>
                </a:tc>
                <a:tc>
                  <a:txBody>
                    <a:bodyPr/>
                    <a:lstStyle/>
                    <a:p>
                      <a:pPr algn="ctr" fontAlgn="ctr"/>
                      <a:r>
                        <a:rPr lang="en-US" sz="900" b="0" i="0" u="none" strike="noStrike">
                          <a:solidFill>
                            <a:srgbClr val="FFFFFF"/>
                          </a:solidFill>
                          <a:effectLst/>
                          <a:latin typeface="Calibri"/>
                        </a:rPr>
                        <a:t>Quality of Life</a:t>
                      </a:r>
                    </a:p>
                  </a:txBody>
                  <a:tcPr marL="7158" marR="7158" marT="7158" marB="0" anchor="ctr">
                    <a:lnL>
                      <a:noFill/>
                    </a:lnL>
                    <a:lnR w="12700" cap="flat" cmpd="sng" algn="ctr">
                      <a:solidFill>
                        <a:srgbClr val="000000"/>
                      </a:solidFill>
                      <a:prstDash val="solid"/>
                      <a:round/>
                      <a:headEnd type="none" w="med" len="med"/>
                      <a:tailEnd type="none" w="med" len="med"/>
                    </a:lnR>
                    <a:lnT>
                      <a:noFill/>
                    </a:lnT>
                    <a:lnB>
                      <a:noFill/>
                    </a:lnB>
                    <a:solidFill>
                      <a:srgbClr val="C0504D"/>
                    </a:solidFill>
                  </a:tcPr>
                </a:tc>
                <a:tc>
                  <a:txBody>
                    <a:bodyPr/>
                    <a:lstStyle/>
                    <a:p>
                      <a:pPr algn="ctr" fontAlgn="ctr"/>
                      <a:r>
                        <a:rPr lang="en-US" sz="900" b="0" i="0" u="none" strike="noStrike" dirty="0">
                          <a:solidFill>
                            <a:srgbClr val="FFFFFF"/>
                          </a:solidFill>
                          <a:effectLst/>
                          <a:latin typeface="Calibri"/>
                        </a:rPr>
                        <a:t>Market Score</a:t>
                      </a:r>
                    </a:p>
                  </a:txBody>
                  <a:tcPr marL="7158" marR="7158" marT="71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fontAlgn="ctr"/>
                      <a:r>
                        <a:rPr lang="en-US" sz="900" b="0" i="0" u="none" strike="noStrike">
                          <a:solidFill>
                            <a:srgbClr val="FFFFFF"/>
                          </a:solidFill>
                          <a:effectLst/>
                          <a:latin typeface="Calibri"/>
                        </a:rPr>
                        <a:t>Wage Volatility</a:t>
                      </a:r>
                    </a:p>
                  </a:txBody>
                  <a:tcPr marL="7158" marR="7158" marT="7158" marB="0" anchor="ctr">
                    <a:lnL w="12700" cap="flat" cmpd="sng" algn="ctr">
                      <a:solidFill>
                        <a:srgbClr val="000000"/>
                      </a:solidFill>
                      <a:prstDash val="solid"/>
                      <a:round/>
                      <a:headEnd type="none" w="med" len="med"/>
                      <a:tailEnd type="none" w="med" len="med"/>
                    </a:lnL>
                    <a:lnR>
                      <a:noFill/>
                    </a:lnR>
                    <a:lnT>
                      <a:noFill/>
                    </a:lnT>
                    <a:lnB>
                      <a:noFill/>
                    </a:lnB>
                    <a:solidFill>
                      <a:srgbClr val="9BBB59"/>
                    </a:solidFill>
                  </a:tcPr>
                </a:tc>
                <a:tc>
                  <a:txBody>
                    <a:bodyPr/>
                    <a:lstStyle/>
                    <a:p>
                      <a:pPr algn="ctr" fontAlgn="ctr"/>
                      <a:r>
                        <a:rPr lang="en-US" sz="900" b="0" i="0" u="none" strike="noStrike">
                          <a:solidFill>
                            <a:srgbClr val="FFFFFF"/>
                          </a:solidFill>
                          <a:effectLst/>
                          <a:latin typeface="Calibri"/>
                        </a:rPr>
                        <a:t> State Income Tax Rate</a:t>
                      </a:r>
                    </a:p>
                  </a:txBody>
                  <a:tcPr marL="7158" marR="7158" marT="7158" marB="0" anchor="ctr">
                    <a:lnL>
                      <a:noFill/>
                    </a:lnL>
                    <a:lnR>
                      <a:noFill/>
                    </a:lnR>
                    <a:lnT>
                      <a:noFill/>
                    </a:lnT>
                    <a:lnB>
                      <a:noFill/>
                    </a:lnB>
                    <a:solidFill>
                      <a:srgbClr val="9BBB59"/>
                    </a:solidFill>
                  </a:tcPr>
                </a:tc>
                <a:tc>
                  <a:txBody>
                    <a:bodyPr/>
                    <a:lstStyle/>
                    <a:p>
                      <a:pPr algn="ctr" fontAlgn="ctr"/>
                      <a:r>
                        <a:rPr lang="en-US" sz="900" b="0" i="0" u="none" strike="noStrike">
                          <a:solidFill>
                            <a:srgbClr val="FFFFFF"/>
                          </a:solidFill>
                          <a:effectLst/>
                          <a:latin typeface="Calibri"/>
                        </a:rPr>
                        <a:t>Colleges and Universities</a:t>
                      </a:r>
                    </a:p>
                  </a:txBody>
                  <a:tcPr marL="7158" marR="7158" marT="7158" marB="0" anchor="ctr">
                    <a:lnL>
                      <a:noFill/>
                    </a:lnL>
                    <a:lnR>
                      <a:noFill/>
                    </a:lnR>
                    <a:lnT>
                      <a:noFill/>
                    </a:lnT>
                    <a:lnB>
                      <a:noFill/>
                    </a:lnB>
                    <a:solidFill>
                      <a:srgbClr val="9BBB59"/>
                    </a:solidFill>
                  </a:tcPr>
                </a:tc>
                <a:tc>
                  <a:txBody>
                    <a:bodyPr/>
                    <a:lstStyle/>
                    <a:p>
                      <a:pPr algn="ctr" fontAlgn="ctr"/>
                      <a:r>
                        <a:rPr lang="en-US" sz="900" b="0" i="0" u="none" strike="noStrike" dirty="0">
                          <a:solidFill>
                            <a:srgbClr val="FFFFFF"/>
                          </a:solidFill>
                          <a:effectLst/>
                          <a:latin typeface="Calibri"/>
                        </a:rPr>
                        <a:t>Colleges and Universities - Total Enrollment</a:t>
                      </a:r>
                    </a:p>
                  </a:txBody>
                  <a:tcPr marL="7158" marR="7158" marT="7158" marB="0" anchor="ctr">
                    <a:lnL>
                      <a:noFill/>
                    </a:lnL>
                    <a:lnR>
                      <a:noFill/>
                    </a:lnR>
                    <a:lnT>
                      <a:noFill/>
                    </a:lnT>
                    <a:lnB>
                      <a:noFill/>
                    </a:lnB>
                    <a:solidFill>
                      <a:srgbClr val="9BBB59"/>
                    </a:solidFill>
                  </a:tcPr>
                </a:tc>
                <a:tc>
                  <a:txBody>
                    <a:bodyPr/>
                    <a:lstStyle/>
                    <a:p>
                      <a:pPr algn="ctr" fontAlgn="ctr"/>
                      <a:r>
                        <a:rPr lang="en-US" sz="900" b="0" i="0" u="none" strike="noStrike">
                          <a:solidFill>
                            <a:srgbClr val="FFFFFF"/>
                          </a:solidFill>
                          <a:effectLst/>
                          <a:latin typeface="Calibri"/>
                        </a:rPr>
                        <a:t>Absolute Growth 10Yr</a:t>
                      </a:r>
                    </a:p>
                  </a:txBody>
                  <a:tcPr marL="7158" marR="7158" marT="7158" marB="0" anchor="ctr">
                    <a:lnL>
                      <a:noFill/>
                    </a:lnL>
                    <a:lnR>
                      <a:noFill/>
                    </a:lnR>
                    <a:lnT>
                      <a:noFill/>
                    </a:lnT>
                    <a:lnB>
                      <a:noFill/>
                    </a:lnB>
                    <a:solidFill>
                      <a:srgbClr val="9BBB59"/>
                    </a:solidFill>
                  </a:tcPr>
                </a:tc>
                <a:tc>
                  <a:txBody>
                    <a:bodyPr/>
                    <a:lstStyle/>
                    <a:p>
                      <a:pPr algn="ctr" fontAlgn="ctr"/>
                      <a:r>
                        <a:rPr lang="en-US" sz="900" b="0" i="0" u="none" strike="noStrike">
                          <a:solidFill>
                            <a:srgbClr val="FFFFFF"/>
                          </a:solidFill>
                          <a:effectLst/>
                          <a:latin typeface="Calibri"/>
                        </a:rPr>
                        <a:t>Tech Savvy Workforce</a:t>
                      </a:r>
                    </a:p>
                  </a:txBody>
                  <a:tcPr marL="7158" marR="7158" marT="7158" marB="0" anchor="ctr">
                    <a:lnL>
                      <a:noFill/>
                    </a:lnL>
                    <a:lnR>
                      <a:noFill/>
                    </a:lnR>
                    <a:lnT>
                      <a:noFill/>
                    </a:lnT>
                    <a:lnB>
                      <a:noFill/>
                    </a:lnB>
                    <a:solidFill>
                      <a:srgbClr val="9BBB59"/>
                    </a:solidFill>
                  </a:tcPr>
                </a:tc>
                <a:extLst>
                  <a:ext uri="{0D108BD9-81ED-4DB2-BD59-A6C34878D82A}">
                    <a16:rowId xmlns="" xmlns:a16="http://schemas.microsoft.com/office/drawing/2014/main" val="10000"/>
                  </a:ext>
                </a:extLst>
              </a:tr>
              <a:tr h="171795">
                <a:tc>
                  <a:txBody>
                    <a:bodyPr/>
                    <a:lstStyle/>
                    <a:p>
                      <a:pPr algn="l" fontAlgn="b"/>
                      <a:r>
                        <a:rPr lang="en-US" sz="900" b="0" i="0" u="none" strike="noStrike">
                          <a:effectLst/>
                          <a:latin typeface="MS Sans Serif"/>
                        </a:rPr>
                        <a:t>Colorado Springs, CO </a:t>
                      </a:r>
                    </a:p>
                  </a:txBody>
                  <a:tcPr marL="7158" marR="7158" marT="7158" marB="0" anchor="b">
                    <a:lnL>
                      <a:noFill/>
                    </a:lnL>
                    <a:lnR>
                      <a:noFill/>
                    </a:lnR>
                    <a:lnT>
                      <a:noFill/>
                    </a:lnT>
                    <a:lnB>
                      <a:noFill/>
                    </a:lnB>
                  </a:tcPr>
                </a:tc>
                <a:tc>
                  <a:txBody>
                    <a:bodyPr/>
                    <a:lstStyle/>
                    <a:p>
                      <a:pPr algn="ctr" fontAlgn="ctr"/>
                      <a:r>
                        <a:rPr lang="en-US" sz="900" b="0" i="0" u="none" strike="noStrike">
                          <a:effectLst/>
                          <a:latin typeface="MS Sans Serif"/>
                        </a:rPr>
                        <a:t>114</a:t>
                      </a:r>
                    </a:p>
                  </a:txBody>
                  <a:tcPr marL="7158" marR="7158" marT="7158" marB="0" anchor="ctr">
                    <a:lnL>
                      <a:noFill/>
                    </a:lnL>
                    <a:lnR>
                      <a:noFill/>
                    </a:lnR>
                    <a:lnT>
                      <a:noFill/>
                    </a:lnT>
                    <a:lnB>
                      <a:noFill/>
                    </a:lnB>
                    <a:solidFill>
                      <a:srgbClr val="FFFF80"/>
                    </a:solidFill>
                  </a:tcPr>
                </a:tc>
                <a:tc>
                  <a:txBody>
                    <a:bodyPr/>
                    <a:lstStyle/>
                    <a:p>
                      <a:pPr algn="ctr" fontAlgn="ctr"/>
                      <a:r>
                        <a:rPr lang="en-US" sz="900" b="0" i="0" u="none" strike="noStrike">
                          <a:effectLst/>
                          <a:latin typeface="MS Sans Serif"/>
                        </a:rPr>
                        <a:t>138</a:t>
                      </a:r>
                    </a:p>
                  </a:txBody>
                  <a:tcPr marL="7158" marR="7158" marT="7158" marB="0" anchor="ctr">
                    <a:lnL>
                      <a:noFill/>
                    </a:lnL>
                    <a:lnR>
                      <a:noFill/>
                    </a:lnR>
                    <a:lnT>
                      <a:noFill/>
                    </a:lnT>
                    <a:lnB>
                      <a:noFill/>
                    </a:lnB>
                    <a:solidFill>
                      <a:srgbClr val="80FF80"/>
                    </a:solidFill>
                  </a:tcPr>
                </a:tc>
                <a:tc>
                  <a:txBody>
                    <a:bodyPr/>
                    <a:lstStyle/>
                    <a:p>
                      <a:pPr algn="ctr" fontAlgn="ctr"/>
                      <a:r>
                        <a:rPr lang="en-US" sz="900" b="0" i="0" u="none" strike="noStrike">
                          <a:effectLst/>
                          <a:latin typeface="MS Sans Serif"/>
                        </a:rPr>
                        <a:t>91</a:t>
                      </a:r>
                    </a:p>
                  </a:txBody>
                  <a:tcPr marL="7158" marR="7158" marT="7158" marB="0" anchor="ctr">
                    <a:lnL>
                      <a:noFill/>
                    </a:lnL>
                    <a:lnR>
                      <a:noFill/>
                    </a:lnR>
                    <a:lnT>
                      <a:noFill/>
                    </a:lnT>
                    <a:lnB>
                      <a:noFill/>
                    </a:lnB>
                    <a:solidFill>
                      <a:srgbClr val="FFFF80"/>
                    </a:solidFill>
                  </a:tcPr>
                </a:tc>
                <a:tc>
                  <a:txBody>
                    <a:bodyPr/>
                    <a:lstStyle/>
                    <a:p>
                      <a:pPr algn="ctr" fontAlgn="ctr"/>
                      <a:r>
                        <a:rPr lang="en-US" sz="900" b="0" i="0" u="none" strike="noStrike">
                          <a:effectLst/>
                          <a:latin typeface="MS Sans Serif"/>
                        </a:rPr>
                        <a:t>158</a:t>
                      </a:r>
                    </a:p>
                  </a:txBody>
                  <a:tcPr marL="7158" marR="7158" marT="7158" marB="0" anchor="ctr">
                    <a:lnL>
                      <a:noFill/>
                    </a:lnL>
                    <a:lnR>
                      <a:noFill/>
                    </a:lnR>
                    <a:lnT>
                      <a:noFill/>
                    </a:lnT>
                    <a:lnB>
                      <a:noFill/>
                    </a:lnB>
                    <a:solidFill>
                      <a:srgbClr val="80FF80"/>
                    </a:solidFill>
                  </a:tcPr>
                </a:tc>
                <a:tc>
                  <a:txBody>
                    <a:bodyPr/>
                    <a:lstStyle/>
                    <a:p>
                      <a:pPr algn="ctr" fontAlgn="ctr"/>
                      <a:r>
                        <a:rPr lang="en-US" sz="900" b="0" i="0" u="none" strike="noStrike" dirty="0">
                          <a:effectLst/>
                          <a:latin typeface="MS Sans Serif"/>
                        </a:rPr>
                        <a:t>98</a:t>
                      </a:r>
                    </a:p>
                  </a:txBody>
                  <a:tcPr marL="7158" marR="7158" marT="7158" marB="0" anchor="ctr">
                    <a:lnL>
                      <a:noFill/>
                    </a:lnL>
                    <a:lnR>
                      <a:noFill/>
                    </a:lnR>
                    <a:lnT>
                      <a:noFill/>
                    </a:lnT>
                    <a:lnB>
                      <a:noFill/>
                    </a:lnB>
                    <a:solidFill>
                      <a:srgbClr val="FFFF66"/>
                    </a:solidFill>
                  </a:tcPr>
                </a:tc>
                <a:tc>
                  <a:txBody>
                    <a:bodyPr/>
                    <a:lstStyle/>
                    <a:p>
                      <a:pPr algn="ctr" fontAlgn="ctr"/>
                      <a:r>
                        <a:rPr lang="en-US" sz="900" b="0" i="0" u="none" strike="noStrike">
                          <a:effectLst/>
                          <a:latin typeface="MS Sans Serif"/>
                        </a:rPr>
                        <a:t>112</a:t>
                      </a:r>
                    </a:p>
                  </a:txBody>
                  <a:tcPr marL="7158" marR="7158" marT="7158" marB="0" anchor="ctr">
                    <a:lnL>
                      <a:noFill/>
                    </a:lnL>
                    <a:lnR>
                      <a:noFill/>
                    </a:lnR>
                    <a:lnT>
                      <a:noFill/>
                    </a:lnT>
                    <a:lnB>
                      <a:noFill/>
                    </a:lnB>
                    <a:solidFill>
                      <a:srgbClr val="FFFF80"/>
                    </a:solidFill>
                  </a:tcPr>
                </a:tc>
                <a:tc>
                  <a:txBody>
                    <a:bodyPr/>
                    <a:lstStyle/>
                    <a:p>
                      <a:pPr algn="ctr" fontAlgn="ctr"/>
                      <a:r>
                        <a:rPr lang="en-US" sz="900" b="0" i="0" u="none" strike="noStrike">
                          <a:effectLst/>
                          <a:latin typeface="MS Sans Serif"/>
                        </a:rPr>
                        <a:t>117</a:t>
                      </a:r>
                    </a:p>
                  </a:txBody>
                  <a:tcPr marL="7158" marR="7158" marT="7158" marB="0" anchor="ctr">
                    <a:lnL>
                      <a:noFill/>
                    </a:lnL>
                    <a:lnR>
                      <a:noFill/>
                    </a:lnR>
                    <a:lnT w="12700" cap="flat" cmpd="sng" algn="ctr">
                      <a:solidFill>
                        <a:srgbClr val="000000"/>
                      </a:solidFill>
                      <a:prstDash val="solid"/>
                      <a:round/>
                      <a:headEnd type="none" w="med" len="med"/>
                      <a:tailEnd type="none" w="med" len="med"/>
                    </a:lnT>
                    <a:lnB>
                      <a:noFill/>
                    </a:lnB>
                    <a:solidFill>
                      <a:srgbClr val="FFFF80"/>
                    </a:solidFill>
                  </a:tcPr>
                </a:tc>
                <a:tc>
                  <a:txBody>
                    <a:bodyPr/>
                    <a:lstStyle/>
                    <a:p>
                      <a:pPr algn="ctr" fontAlgn="b"/>
                      <a:r>
                        <a:rPr lang="en-US" sz="900" b="0" i="0" u="none" strike="noStrike">
                          <a:effectLst/>
                          <a:latin typeface="MS Sans Serif"/>
                        </a:rPr>
                        <a:t>0.09</a:t>
                      </a:r>
                    </a:p>
                  </a:txBody>
                  <a:tcPr marL="7158" marR="7158" marT="7158" marB="0" anchor="b">
                    <a:lnL>
                      <a:noFill/>
                    </a:lnL>
                    <a:lnR>
                      <a:noFill/>
                    </a:lnR>
                    <a:lnT>
                      <a:noFill/>
                    </a:lnT>
                    <a:lnB>
                      <a:noFill/>
                    </a:lnB>
                  </a:tcPr>
                </a:tc>
                <a:tc>
                  <a:txBody>
                    <a:bodyPr/>
                    <a:lstStyle/>
                    <a:p>
                      <a:pPr algn="ctr" fontAlgn="b"/>
                      <a:r>
                        <a:rPr lang="en-US" sz="900" b="0" i="0" u="none" strike="noStrike">
                          <a:effectLst/>
                          <a:latin typeface="MS Sans Serif"/>
                        </a:rPr>
                        <a:t>4.63</a:t>
                      </a:r>
                    </a:p>
                  </a:txBody>
                  <a:tcPr marL="7158" marR="7158" marT="7158" marB="0" anchor="b">
                    <a:lnL>
                      <a:noFill/>
                    </a:lnL>
                    <a:lnR>
                      <a:noFill/>
                    </a:lnR>
                    <a:lnT>
                      <a:noFill/>
                    </a:lnT>
                    <a:lnB>
                      <a:noFill/>
                    </a:lnB>
                  </a:tcPr>
                </a:tc>
                <a:tc>
                  <a:txBody>
                    <a:bodyPr/>
                    <a:lstStyle/>
                    <a:p>
                      <a:pPr algn="ctr" fontAlgn="b"/>
                      <a:r>
                        <a:rPr lang="en-US" sz="900" b="0" i="0" u="none" strike="noStrike">
                          <a:effectLst/>
                          <a:latin typeface="MS Sans Serif"/>
                        </a:rPr>
                        <a:t>18</a:t>
                      </a:r>
                    </a:p>
                  </a:txBody>
                  <a:tcPr marL="7158" marR="7158" marT="7158" marB="0" anchor="b">
                    <a:lnL>
                      <a:noFill/>
                    </a:lnL>
                    <a:lnR>
                      <a:noFill/>
                    </a:lnR>
                    <a:lnT>
                      <a:noFill/>
                    </a:lnT>
                    <a:lnB>
                      <a:noFill/>
                    </a:lnB>
                  </a:tcPr>
                </a:tc>
                <a:tc>
                  <a:txBody>
                    <a:bodyPr/>
                    <a:lstStyle/>
                    <a:p>
                      <a:pPr algn="ctr" fontAlgn="b"/>
                      <a:r>
                        <a:rPr lang="en-US" sz="900" b="0" i="0" u="none" strike="noStrike">
                          <a:effectLst/>
                          <a:latin typeface="MS Sans Serif"/>
                        </a:rPr>
                        <a:t>60779</a:t>
                      </a:r>
                    </a:p>
                  </a:txBody>
                  <a:tcPr marL="7158" marR="7158" marT="7158" marB="0" anchor="b">
                    <a:lnL>
                      <a:noFill/>
                    </a:lnL>
                    <a:lnR>
                      <a:noFill/>
                    </a:lnR>
                    <a:lnT>
                      <a:noFill/>
                    </a:lnT>
                    <a:lnB>
                      <a:noFill/>
                    </a:lnB>
                  </a:tcPr>
                </a:tc>
                <a:tc>
                  <a:txBody>
                    <a:bodyPr/>
                    <a:lstStyle/>
                    <a:p>
                      <a:pPr algn="ctr" fontAlgn="ctr"/>
                      <a:r>
                        <a:rPr lang="en-US" sz="900" b="0" i="0" u="none" strike="noStrike">
                          <a:effectLst/>
                          <a:latin typeface="MS Sans Serif"/>
                        </a:rPr>
                        <a:t>126795</a:t>
                      </a:r>
                    </a:p>
                  </a:txBody>
                  <a:tcPr marL="7158" marR="7158" marT="7158" marB="0" anchor="ctr">
                    <a:lnL>
                      <a:noFill/>
                    </a:lnL>
                    <a:lnR>
                      <a:noFill/>
                    </a:lnR>
                    <a:lnT>
                      <a:noFill/>
                    </a:lnT>
                    <a:lnB>
                      <a:noFill/>
                    </a:lnB>
                  </a:tcPr>
                </a:tc>
                <a:tc>
                  <a:txBody>
                    <a:bodyPr/>
                    <a:lstStyle/>
                    <a:p>
                      <a:pPr algn="ctr" fontAlgn="b"/>
                      <a:r>
                        <a:rPr lang="en-US" sz="900" b="0" i="0" u="none" strike="noStrike" dirty="0">
                          <a:effectLst/>
                          <a:latin typeface="MS Sans Serif"/>
                        </a:rPr>
                        <a:t>189</a:t>
                      </a:r>
                    </a:p>
                  </a:txBody>
                  <a:tcPr marL="7158" marR="7158" marT="7158" marB="0" anchor="b">
                    <a:lnL>
                      <a:noFill/>
                    </a:lnL>
                    <a:lnR>
                      <a:noFill/>
                    </a:lnR>
                    <a:lnT>
                      <a:noFill/>
                    </a:lnT>
                    <a:lnB>
                      <a:noFill/>
                    </a:lnB>
                  </a:tcPr>
                </a:tc>
                <a:extLst>
                  <a:ext uri="{0D108BD9-81ED-4DB2-BD59-A6C34878D82A}">
                    <a16:rowId xmlns="" xmlns:a16="http://schemas.microsoft.com/office/drawing/2014/main" val="10001"/>
                  </a:ext>
                </a:extLst>
              </a:tr>
            </a:tbl>
          </a:graphicData>
        </a:graphic>
      </p:graphicFrame>
      <p:graphicFrame>
        <p:nvGraphicFramePr>
          <p:cNvPr id="8" name="Table 7"/>
          <p:cNvGraphicFramePr>
            <a:graphicFrameLocks noGrp="1"/>
          </p:cNvGraphicFramePr>
          <p:nvPr>
            <p:extLst/>
          </p:nvPr>
        </p:nvGraphicFramePr>
        <p:xfrm>
          <a:off x="3101340" y="6984515"/>
          <a:ext cx="6705600" cy="418960"/>
        </p:xfrm>
        <a:graphic>
          <a:graphicData uri="http://schemas.openxmlformats.org/drawingml/2006/table">
            <a:tbl>
              <a:tblPr/>
              <a:tblGrid>
                <a:gridCol w="6705600">
                  <a:extLst>
                    <a:ext uri="{9D8B030D-6E8A-4147-A177-3AD203B41FA5}">
                      <a16:colId xmlns="" xmlns:a16="http://schemas.microsoft.com/office/drawing/2014/main" val="20000"/>
                    </a:ext>
                  </a:extLst>
                </a:gridCol>
              </a:tblGrid>
              <a:tr h="209480">
                <a:tc>
                  <a:txBody>
                    <a:bodyPr/>
                    <a:lstStyle/>
                    <a:p>
                      <a:pPr algn="l" fontAlgn="ctr"/>
                      <a:r>
                        <a:rPr lang="en-US" sz="900" b="0" i="0" u="none" strike="noStrike" dirty="0">
                          <a:latin typeface="Arial"/>
                        </a:rPr>
                        <a:t>1. An index value of 100 represents an average using the US as a geographic base.</a:t>
                      </a:r>
                    </a:p>
                  </a:txBody>
                  <a:tcPr marL="8823" marR="8823" marT="8823" marB="0" anchor="ctr">
                    <a:lnL>
                      <a:noFill/>
                    </a:lnL>
                    <a:lnR>
                      <a:noFill/>
                    </a:lnR>
                    <a:lnT>
                      <a:noFill/>
                    </a:lnT>
                    <a:lnB>
                      <a:noFill/>
                    </a:lnB>
                    <a:solidFill>
                      <a:schemeClr val="bg1">
                        <a:lumMod val="85000"/>
                        <a:alpha val="40000"/>
                      </a:schemeClr>
                    </a:solidFill>
                  </a:tcPr>
                </a:tc>
                <a:extLst>
                  <a:ext uri="{0D108BD9-81ED-4DB2-BD59-A6C34878D82A}">
                    <a16:rowId xmlns="" xmlns:a16="http://schemas.microsoft.com/office/drawing/2014/main" val="10000"/>
                  </a:ext>
                </a:extLst>
              </a:tr>
              <a:tr h="209480">
                <a:tc>
                  <a:txBody>
                    <a:bodyPr/>
                    <a:lstStyle/>
                    <a:p>
                      <a:pPr algn="l" fontAlgn="ctr"/>
                      <a:r>
                        <a:rPr lang="en-US" sz="900" b="0" i="0" u="none" strike="noStrike" dirty="0">
                          <a:latin typeface="Arial"/>
                        </a:rPr>
                        <a:t>2. Index Scale    Red: 0 – 90 </a:t>
                      </a:r>
                      <a:r>
                        <a:rPr lang="en-US" sz="900" b="0" i="0" u="none" strike="noStrike" dirty="0">
                          <a:solidFill>
                            <a:srgbClr val="FF0000"/>
                          </a:solidFill>
                          <a:latin typeface="Arial"/>
                        </a:rPr>
                        <a:t>(RISK)    </a:t>
                      </a:r>
                      <a:r>
                        <a:rPr lang="en-US" sz="900" b="0" i="0" u="none" strike="noStrike" dirty="0">
                          <a:latin typeface="Arial"/>
                        </a:rPr>
                        <a:t>Yellow:  91 - 119  </a:t>
                      </a:r>
                      <a:r>
                        <a:rPr lang="en-US" sz="900" b="0" i="0" u="none" strike="noStrike" dirty="0">
                          <a:solidFill>
                            <a:srgbClr val="F4EE00"/>
                          </a:solidFill>
                          <a:latin typeface="Arial"/>
                        </a:rPr>
                        <a:t>(Neutral)     </a:t>
                      </a:r>
                      <a:r>
                        <a:rPr lang="en-US" sz="900" b="0" i="0" u="none" strike="noStrike" dirty="0">
                          <a:latin typeface="Arial"/>
                        </a:rPr>
                        <a:t>Green: 120+ </a:t>
                      </a:r>
                      <a:r>
                        <a:rPr lang="en-US" sz="900" b="1" i="0" u="none" strike="noStrike" dirty="0">
                          <a:solidFill>
                            <a:srgbClr val="00B050"/>
                          </a:solidFill>
                          <a:latin typeface="Arial"/>
                        </a:rPr>
                        <a:t>(opportunity)</a:t>
                      </a:r>
                    </a:p>
                  </a:txBody>
                  <a:tcPr marL="8823" marR="8823" marT="8823" marB="0" anchor="ctr">
                    <a:lnL>
                      <a:noFill/>
                    </a:lnL>
                    <a:lnR>
                      <a:noFill/>
                    </a:lnR>
                    <a:lnT>
                      <a:noFill/>
                    </a:lnT>
                    <a:lnB>
                      <a:noFill/>
                    </a:lnB>
                    <a:solidFill>
                      <a:schemeClr val="bg1">
                        <a:lumMod val="85000"/>
                        <a:alpha val="40000"/>
                      </a:schemeClr>
                    </a:solidFill>
                  </a:tcPr>
                </a:tc>
                <a:extLst>
                  <a:ext uri="{0D108BD9-81ED-4DB2-BD59-A6C34878D82A}">
                    <a16:rowId xmlns="" xmlns:a16="http://schemas.microsoft.com/office/drawing/2014/main" val="10001"/>
                  </a:ext>
                </a:extLst>
              </a:tr>
            </a:tbl>
          </a:graphicData>
        </a:graphic>
      </p:graphicFrame>
      <p:sp>
        <p:nvSpPr>
          <p:cNvPr id="17" name="Rectangle 30"/>
          <p:cNvSpPr>
            <a:spLocks noChangeArrowheads="1"/>
          </p:cNvSpPr>
          <p:nvPr/>
        </p:nvSpPr>
        <p:spPr bwMode="auto">
          <a:xfrm>
            <a:off x="5815011" y="1502503"/>
            <a:ext cx="3468053" cy="145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1005840"/>
            <a:r>
              <a:rPr lang="en-US" sz="1540" b="1" dirty="0">
                <a:solidFill>
                  <a:srgbClr val="444444"/>
                </a:solidFill>
                <a:latin typeface="+mn-lt"/>
                <a:cs typeface="Arial" pitchFamily="34" charset="0"/>
              </a:rPr>
              <a:t>Outlook</a:t>
            </a:r>
          </a:p>
          <a:p>
            <a:pPr defTabSz="1005840"/>
            <a:endParaRPr lang="en-US" sz="1320" b="1" dirty="0">
              <a:solidFill>
                <a:srgbClr val="444444"/>
              </a:solidFill>
              <a:latin typeface="+mn-lt"/>
              <a:cs typeface="Arial" pitchFamily="34" charset="0"/>
            </a:endParaRPr>
          </a:p>
          <a:p>
            <a:pPr defTabSz="1005840"/>
            <a:r>
              <a:rPr lang="en-US" sz="1320" dirty="0">
                <a:solidFill>
                  <a:srgbClr val="444444"/>
                </a:solidFill>
                <a:latin typeface="+mn-lt"/>
                <a:cs typeface="Arial" pitchFamily="34" charset="0"/>
              </a:rPr>
              <a:t>Employment growth in the Colorado Springs metro area will average 2.0% annually between 2013 and 2017, slightly above the national average. Professional and business services will experience a rebound in job growth, at 4.5% per year on average</a:t>
            </a:r>
            <a:endParaRPr lang="en-US" sz="1320" dirty="0">
              <a:latin typeface="+mn-lt"/>
              <a:cs typeface="Arial" pitchFamily="34" charset="0"/>
            </a:endParaRPr>
          </a:p>
        </p:txBody>
      </p:sp>
      <p:graphicFrame>
        <p:nvGraphicFramePr>
          <p:cNvPr id="20" name="Table 19"/>
          <p:cNvGraphicFramePr>
            <a:graphicFrameLocks noGrp="1"/>
          </p:cNvGraphicFramePr>
          <p:nvPr>
            <p:extLst/>
          </p:nvPr>
        </p:nvGraphicFramePr>
        <p:xfrm>
          <a:off x="222202" y="1956474"/>
          <a:ext cx="4712701" cy="911543"/>
        </p:xfrm>
        <a:graphic>
          <a:graphicData uri="http://schemas.openxmlformats.org/drawingml/2006/table">
            <a:tbl>
              <a:tblPr/>
              <a:tblGrid>
                <a:gridCol w="777128">
                  <a:extLst>
                    <a:ext uri="{9D8B030D-6E8A-4147-A177-3AD203B41FA5}">
                      <a16:colId xmlns="" xmlns:a16="http://schemas.microsoft.com/office/drawing/2014/main" val="20000"/>
                    </a:ext>
                  </a:extLst>
                </a:gridCol>
                <a:gridCol w="1515636">
                  <a:extLst>
                    <a:ext uri="{9D8B030D-6E8A-4147-A177-3AD203B41FA5}">
                      <a16:colId xmlns="" xmlns:a16="http://schemas.microsoft.com/office/drawing/2014/main" val="20001"/>
                    </a:ext>
                  </a:extLst>
                </a:gridCol>
                <a:gridCol w="2419937">
                  <a:extLst>
                    <a:ext uri="{9D8B030D-6E8A-4147-A177-3AD203B41FA5}">
                      <a16:colId xmlns="" xmlns:a16="http://schemas.microsoft.com/office/drawing/2014/main" val="20002"/>
                    </a:ext>
                  </a:extLst>
                </a:gridCol>
              </a:tblGrid>
              <a:tr h="691515">
                <a:tc>
                  <a:txBody>
                    <a:bodyPr/>
                    <a:lstStyle/>
                    <a:p>
                      <a:pPr algn="ctr" fontAlgn="ctr"/>
                      <a:r>
                        <a:rPr lang="en-US" sz="1100" b="0" i="0" u="none" strike="noStrike" dirty="0">
                          <a:solidFill>
                            <a:srgbClr val="FFFFFF"/>
                          </a:solidFill>
                          <a:effectLst/>
                          <a:latin typeface="Calibri"/>
                        </a:rPr>
                        <a:t>Calculated Workforce</a:t>
                      </a:r>
                    </a:p>
                  </a:txBody>
                  <a:tcPr marL="10478" marR="10478" marT="10478"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8064A2"/>
                    </a:solidFill>
                  </a:tcPr>
                </a:tc>
                <a:tc>
                  <a:txBody>
                    <a:bodyPr/>
                    <a:lstStyle/>
                    <a:p>
                      <a:pPr algn="ctr" fontAlgn="ctr"/>
                      <a:r>
                        <a:rPr lang="en-US" sz="1100" b="0" i="0" u="none" strike="noStrike" dirty="0">
                          <a:solidFill>
                            <a:srgbClr val="FFFFFF"/>
                          </a:solidFill>
                          <a:effectLst/>
                          <a:latin typeface="Calibri"/>
                        </a:rPr>
                        <a:t>Estimated Workforce in Call Center/ Back Office Operation</a:t>
                      </a:r>
                    </a:p>
                  </a:txBody>
                  <a:tcPr marL="10478" marR="10478" marT="10478"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8064A2"/>
                    </a:solidFill>
                  </a:tcPr>
                </a:tc>
                <a:tc>
                  <a:txBody>
                    <a:bodyPr/>
                    <a:lstStyle/>
                    <a:p>
                      <a:pPr algn="ctr" fontAlgn="ctr"/>
                      <a:r>
                        <a:rPr lang="en-US" sz="1100" b="0" i="0" u="none" strike="noStrike" dirty="0">
                          <a:solidFill>
                            <a:srgbClr val="FFFFFF"/>
                          </a:solidFill>
                          <a:effectLst/>
                          <a:latin typeface="Calibri"/>
                        </a:rPr>
                        <a:t>Calculated Saturation </a:t>
                      </a:r>
                    </a:p>
                    <a:p>
                      <a:pPr algn="ctr" fontAlgn="ctr"/>
                      <a:r>
                        <a:rPr lang="en-US" sz="1100" b="0" i="0" u="none" strike="noStrike" dirty="0">
                          <a:solidFill>
                            <a:srgbClr val="FFFFFF"/>
                          </a:solidFill>
                          <a:effectLst/>
                          <a:latin typeface="Calibri"/>
                        </a:rPr>
                        <a:t>(% of entire workforce employed in call center or back office operation)</a:t>
                      </a:r>
                    </a:p>
                  </a:txBody>
                  <a:tcPr marL="10478" marR="10478" marT="10478"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8064A2"/>
                    </a:solidFill>
                  </a:tcPr>
                </a:tc>
                <a:extLst>
                  <a:ext uri="{0D108BD9-81ED-4DB2-BD59-A6C34878D82A}">
                    <a16:rowId xmlns="" xmlns:a16="http://schemas.microsoft.com/office/drawing/2014/main" val="10000"/>
                  </a:ext>
                </a:extLst>
              </a:tr>
              <a:tr h="220028">
                <a:tc>
                  <a:txBody>
                    <a:bodyPr/>
                    <a:lstStyle/>
                    <a:p>
                      <a:pPr algn="ctr" fontAlgn="ctr"/>
                      <a:r>
                        <a:rPr lang="en-US" sz="1200" b="0" i="0" u="none" strike="noStrike" dirty="0">
                          <a:solidFill>
                            <a:srgbClr val="000000"/>
                          </a:solidFill>
                          <a:effectLst/>
                          <a:latin typeface="Calibri"/>
                        </a:rPr>
                        <a:t>362,847</a:t>
                      </a:r>
                    </a:p>
                  </a:txBody>
                  <a:tcPr marL="10478" marR="10478" marT="10478"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15,375</a:t>
                      </a:r>
                    </a:p>
                  </a:txBody>
                  <a:tcPr marL="10478" marR="10478" marT="10478"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4.24%</a:t>
                      </a:r>
                    </a:p>
                  </a:txBody>
                  <a:tcPr marL="10478" marR="10478" marT="10478"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bl>
          </a:graphicData>
        </a:graphic>
      </p:graphicFrame>
      <p:sp>
        <p:nvSpPr>
          <p:cNvPr id="21" name="Rectangle 20"/>
          <p:cNvSpPr/>
          <p:nvPr/>
        </p:nvSpPr>
        <p:spPr>
          <a:xfrm>
            <a:off x="448663" y="1380307"/>
            <a:ext cx="1160895" cy="329321"/>
          </a:xfrm>
          <a:prstGeom prst="rect">
            <a:avLst/>
          </a:prstGeom>
        </p:spPr>
        <p:txBody>
          <a:bodyPr wrap="none">
            <a:spAutoFit/>
          </a:bodyPr>
          <a:lstStyle/>
          <a:p>
            <a:pPr lvl="0"/>
            <a:r>
              <a:rPr lang="en-US" sz="1540" b="1" dirty="0">
                <a:solidFill>
                  <a:srgbClr val="444444"/>
                </a:solidFill>
                <a:cs typeface="Arial" pitchFamily="34" charset="0"/>
              </a:rPr>
              <a:t>Saturation</a:t>
            </a:r>
          </a:p>
        </p:txBody>
      </p:sp>
      <p:sp>
        <p:nvSpPr>
          <p:cNvPr id="22" name="TextBox 21"/>
          <p:cNvSpPr txBox="1"/>
          <p:nvPr/>
        </p:nvSpPr>
        <p:spPr>
          <a:xfrm>
            <a:off x="240982" y="2958287"/>
            <a:ext cx="4798694" cy="3071610"/>
          </a:xfrm>
          <a:prstGeom prst="rect">
            <a:avLst/>
          </a:prstGeom>
          <a:noFill/>
        </p:spPr>
        <p:txBody>
          <a:bodyPr wrap="square" rtlCol="0">
            <a:spAutoFit/>
          </a:bodyPr>
          <a:lstStyle/>
          <a:p>
            <a:r>
              <a:rPr lang="en-US" sz="1760" dirty="0">
                <a:solidFill>
                  <a:srgbClr val="FF0000"/>
                </a:solidFill>
              </a:rPr>
              <a:t>In spite of the high rate of saturation this market is strong workforce growth predicted to be well above the national mean. Based on the call center workforce potential of 64,381 and 19.25%  growth in the overall workforce, 300 new call center workers will be available this year creating sustainability and opportunity for Comcast in this market. </a:t>
            </a:r>
          </a:p>
          <a:p>
            <a:endParaRPr lang="en-US" sz="1760" dirty="0">
              <a:solidFill>
                <a:srgbClr val="FF0000"/>
              </a:solidFill>
            </a:endParaRPr>
          </a:p>
          <a:p>
            <a:r>
              <a:rPr lang="en-US" sz="1760" dirty="0">
                <a:solidFill>
                  <a:srgbClr val="FF0000"/>
                </a:solidFill>
              </a:rPr>
              <a:t>Average mean salary for </a:t>
            </a:r>
            <a:r>
              <a:rPr lang="en-US" sz="1760" b="1" dirty="0">
                <a:solidFill>
                  <a:srgbClr val="FF0000"/>
                </a:solidFill>
              </a:rPr>
              <a:t>call center representative </a:t>
            </a:r>
            <a:r>
              <a:rPr lang="en-US" sz="1760" dirty="0">
                <a:solidFill>
                  <a:srgbClr val="FF0000"/>
                </a:solidFill>
              </a:rPr>
              <a:t>general calls - $27,646</a:t>
            </a:r>
          </a:p>
        </p:txBody>
      </p:sp>
    </p:spTree>
    <p:extLst>
      <p:ext uri="{BB962C8B-B14F-4D97-AF65-F5344CB8AC3E}">
        <p14:creationId xmlns:p14="http://schemas.microsoft.com/office/powerpoint/2010/main" val="4123009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8818" y="228600"/>
            <a:ext cx="3962070" cy="257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nvPr>
        </p:nvGraphicFramePr>
        <p:xfrm>
          <a:off x="195580" y="2871045"/>
          <a:ext cx="9713807" cy="3951600"/>
        </p:xfrm>
        <a:graphic>
          <a:graphicData uri="http://schemas.openxmlformats.org/drawingml/2006/table">
            <a:tbl>
              <a:tblPr/>
              <a:tblGrid>
                <a:gridCol w="265938">
                  <a:extLst>
                    <a:ext uri="{9D8B030D-6E8A-4147-A177-3AD203B41FA5}">
                      <a16:colId xmlns="" xmlns:a16="http://schemas.microsoft.com/office/drawing/2014/main" val="20000"/>
                    </a:ext>
                  </a:extLst>
                </a:gridCol>
                <a:gridCol w="1164830">
                  <a:extLst>
                    <a:ext uri="{9D8B030D-6E8A-4147-A177-3AD203B41FA5}">
                      <a16:colId xmlns="" xmlns:a16="http://schemas.microsoft.com/office/drawing/2014/main" val="20001"/>
                    </a:ext>
                  </a:extLst>
                </a:gridCol>
                <a:gridCol w="570777">
                  <a:extLst>
                    <a:ext uri="{9D8B030D-6E8A-4147-A177-3AD203B41FA5}">
                      <a16:colId xmlns="" xmlns:a16="http://schemas.microsoft.com/office/drawing/2014/main" val="20002"/>
                    </a:ext>
                  </a:extLst>
                </a:gridCol>
                <a:gridCol w="510884">
                  <a:extLst>
                    <a:ext uri="{9D8B030D-6E8A-4147-A177-3AD203B41FA5}">
                      <a16:colId xmlns="" xmlns:a16="http://schemas.microsoft.com/office/drawing/2014/main" val="20003"/>
                    </a:ext>
                  </a:extLst>
                </a:gridCol>
                <a:gridCol w="664851">
                  <a:extLst>
                    <a:ext uri="{9D8B030D-6E8A-4147-A177-3AD203B41FA5}">
                      <a16:colId xmlns="" xmlns:a16="http://schemas.microsoft.com/office/drawing/2014/main" val="20004"/>
                    </a:ext>
                  </a:extLst>
                </a:gridCol>
                <a:gridCol w="643855">
                  <a:extLst>
                    <a:ext uri="{9D8B030D-6E8A-4147-A177-3AD203B41FA5}">
                      <a16:colId xmlns="" xmlns:a16="http://schemas.microsoft.com/office/drawing/2014/main" val="20005"/>
                    </a:ext>
                  </a:extLst>
                </a:gridCol>
                <a:gridCol w="538878">
                  <a:extLst>
                    <a:ext uri="{9D8B030D-6E8A-4147-A177-3AD203B41FA5}">
                      <a16:colId xmlns="" xmlns:a16="http://schemas.microsoft.com/office/drawing/2014/main" val="20006"/>
                    </a:ext>
                  </a:extLst>
                </a:gridCol>
                <a:gridCol w="538878">
                  <a:extLst>
                    <a:ext uri="{9D8B030D-6E8A-4147-A177-3AD203B41FA5}">
                      <a16:colId xmlns="" xmlns:a16="http://schemas.microsoft.com/office/drawing/2014/main" val="20007"/>
                    </a:ext>
                  </a:extLst>
                </a:gridCol>
                <a:gridCol w="643855">
                  <a:extLst>
                    <a:ext uri="{9D8B030D-6E8A-4147-A177-3AD203B41FA5}">
                      <a16:colId xmlns="" xmlns:a16="http://schemas.microsoft.com/office/drawing/2014/main" val="20008"/>
                    </a:ext>
                  </a:extLst>
                </a:gridCol>
                <a:gridCol w="363919">
                  <a:extLst>
                    <a:ext uri="{9D8B030D-6E8A-4147-A177-3AD203B41FA5}">
                      <a16:colId xmlns="" xmlns:a16="http://schemas.microsoft.com/office/drawing/2014/main" val="20009"/>
                    </a:ext>
                  </a:extLst>
                </a:gridCol>
                <a:gridCol w="454897">
                  <a:extLst>
                    <a:ext uri="{9D8B030D-6E8A-4147-A177-3AD203B41FA5}">
                      <a16:colId xmlns="" xmlns:a16="http://schemas.microsoft.com/office/drawing/2014/main" val="20010"/>
                    </a:ext>
                  </a:extLst>
                </a:gridCol>
                <a:gridCol w="601863">
                  <a:extLst>
                    <a:ext uri="{9D8B030D-6E8A-4147-A177-3AD203B41FA5}">
                      <a16:colId xmlns="" xmlns:a16="http://schemas.microsoft.com/office/drawing/2014/main" val="20011"/>
                    </a:ext>
                  </a:extLst>
                </a:gridCol>
                <a:gridCol w="643855">
                  <a:extLst>
                    <a:ext uri="{9D8B030D-6E8A-4147-A177-3AD203B41FA5}">
                      <a16:colId xmlns="" xmlns:a16="http://schemas.microsoft.com/office/drawing/2014/main" val="20012"/>
                    </a:ext>
                  </a:extLst>
                </a:gridCol>
                <a:gridCol w="489891">
                  <a:extLst>
                    <a:ext uri="{9D8B030D-6E8A-4147-A177-3AD203B41FA5}">
                      <a16:colId xmlns="" xmlns:a16="http://schemas.microsoft.com/office/drawing/2014/main" val="20013"/>
                    </a:ext>
                  </a:extLst>
                </a:gridCol>
                <a:gridCol w="594868">
                  <a:extLst>
                    <a:ext uri="{9D8B030D-6E8A-4147-A177-3AD203B41FA5}">
                      <a16:colId xmlns="" xmlns:a16="http://schemas.microsoft.com/office/drawing/2014/main" val="20014"/>
                    </a:ext>
                  </a:extLst>
                </a:gridCol>
                <a:gridCol w="510884">
                  <a:extLst>
                    <a:ext uri="{9D8B030D-6E8A-4147-A177-3AD203B41FA5}">
                      <a16:colId xmlns="" xmlns:a16="http://schemas.microsoft.com/office/drawing/2014/main" val="20015"/>
                    </a:ext>
                  </a:extLst>
                </a:gridCol>
                <a:gridCol w="510884">
                  <a:extLst>
                    <a:ext uri="{9D8B030D-6E8A-4147-A177-3AD203B41FA5}">
                      <a16:colId xmlns="" xmlns:a16="http://schemas.microsoft.com/office/drawing/2014/main" val="20016"/>
                    </a:ext>
                  </a:extLst>
                </a:gridCol>
              </a:tblGrid>
              <a:tr h="87586">
                <a:tc>
                  <a:txBody>
                    <a:bodyPr/>
                    <a:lstStyle/>
                    <a:p>
                      <a:pPr algn="l" fontAlgn="ctr"/>
                      <a:endParaRPr lang="en-US" sz="600" b="0" i="0" u="none" strike="noStrike" dirty="0">
                        <a:effectLst/>
                        <a:latin typeface="Calibri"/>
                      </a:endParaRPr>
                    </a:p>
                  </a:txBody>
                  <a:tcPr marL="3766" marR="3766" marT="3766" marB="0" anchor="ctr">
                    <a:lnL>
                      <a:noFill/>
                    </a:lnL>
                    <a:lnR>
                      <a:noFill/>
                    </a:lnR>
                    <a:lnT>
                      <a:noFill/>
                    </a:lnT>
                    <a:lnB>
                      <a:noFill/>
                    </a:lnB>
                  </a:tcPr>
                </a:tc>
                <a:tc>
                  <a:txBody>
                    <a:bodyPr/>
                    <a:lstStyle/>
                    <a:p>
                      <a:pPr algn="l" fontAlgn="b"/>
                      <a:endParaRPr lang="en-US" sz="600" b="0" i="0" u="none" strike="noStrike">
                        <a:effectLst/>
                        <a:latin typeface="Calibri"/>
                      </a:endParaRPr>
                    </a:p>
                  </a:txBody>
                  <a:tcPr marL="3766" marR="3766" marT="3766" marB="0" anchor="b">
                    <a:lnL>
                      <a:noFill/>
                    </a:lnL>
                    <a:lnR>
                      <a:noFill/>
                    </a:lnR>
                    <a:lnT>
                      <a:noFill/>
                    </a:lnT>
                    <a:lnB>
                      <a:noFill/>
                    </a:lnB>
                  </a:tcPr>
                </a:tc>
                <a:tc>
                  <a:txBody>
                    <a:bodyPr/>
                    <a:lstStyle/>
                    <a:p>
                      <a:pPr algn="ctr" fontAlgn="ctr"/>
                      <a:endParaRPr lang="en-US" sz="600" b="0" i="0" u="none" strike="noStrike">
                        <a:effectLst/>
                        <a:latin typeface="Calibri"/>
                      </a:endParaRPr>
                    </a:p>
                  </a:txBody>
                  <a:tcPr marL="3766" marR="3766" marT="3766" marB="0" anchor="ctr">
                    <a:lnL>
                      <a:noFill/>
                    </a:lnL>
                    <a:lnR>
                      <a:noFill/>
                    </a:lnR>
                    <a:lnT>
                      <a:noFill/>
                    </a:lnT>
                    <a:lnB>
                      <a:noFill/>
                    </a:lnB>
                  </a:tcPr>
                </a:tc>
                <a:tc gridSpan="5">
                  <a:txBody>
                    <a:bodyPr/>
                    <a:lstStyle/>
                    <a:p>
                      <a:pPr algn="ctr" fontAlgn="ctr"/>
                      <a:r>
                        <a:rPr lang="en-US" sz="600" b="0" i="0" u="none" strike="noStrike">
                          <a:solidFill>
                            <a:srgbClr val="FFFFFF"/>
                          </a:solidFill>
                          <a:effectLst/>
                          <a:latin typeface="Calibri"/>
                        </a:rPr>
                        <a:t>Talent   40%</a:t>
                      </a:r>
                    </a:p>
                  </a:txBody>
                  <a:tcPr marL="3766" marR="3766" marT="3766" marB="0" anchor="ctr">
                    <a:lnL>
                      <a:noFill/>
                    </a:lnL>
                    <a:lnR>
                      <a:noFill/>
                    </a:lnR>
                    <a:lnT>
                      <a:noFill/>
                    </a:lnT>
                    <a:lnB>
                      <a:noFill/>
                    </a:lnB>
                    <a:solidFill>
                      <a:srgbClr val="C0504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600" b="0" i="0" u="none" strike="noStrike">
                          <a:solidFill>
                            <a:srgbClr val="FFFFFF"/>
                          </a:solidFill>
                          <a:effectLst/>
                          <a:latin typeface="Calibri"/>
                        </a:rPr>
                        <a:t>Cost of doing Business  40%</a:t>
                      </a:r>
                    </a:p>
                  </a:txBody>
                  <a:tcPr marL="3766" marR="3766" marT="3766" marB="0" anchor="ctr">
                    <a:lnL>
                      <a:noFill/>
                    </a:lnL>
                    <a:lnR>
                      <a:noFill/>
                    </a:lnR>
                    <a:lnT>
                      <a:noFill/>
                    </a:lnT>
                    <a:lnB>
                      <a:noFill/>
                    </a:lnB>
                    <a:solidFill>
                      <a:srgbClr val="9BBB59"/>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600" b="0" i="0" u="none" strike="noStrike">
                          <a:solidFill>
                            <a:srgbClr val="FFFFFF"/>
                          </a:solidFill>
                          <a:effectLst/>
                          <a:latin typeface="Calibri"/>
                        </a:rPr>
                        <a:t>Corporate Culture 20%</a:t>
                      </a:r>
                    </a:p>
                  </a:txBody>
                  <a:tcPr marL="3766" marR="3766" marT="3766" marB="0" anchor="ctr">
                    <a:lnL>
                      <a:noFill/>
                    </a:lnL>
                    <a:lnR>
                      <a:noFill/>
                    </a:lnR>
                    <a:lnT>
                      <a:noFill/>
                    </a:lnT>
                    <a:lnB>
                      <a:noFill/>
                    </a:lnB>
                    <a:solidFill>
                      <a:srgbClr val="8064A2"/>
                    </a:solidFill>
                  </a:tcPr>
                </a:tc>
                <a:tc hMerge="1">
                  <a:txBody>
                    <a:bodyPr/>
                    <a:lstStyle/>
                    <a:p>
                      <a:endParaRPr lang="en-US"/>
                    </a:p>
                  </a:txBody>
                  <a:tcPr/>
                </a:tc>
                <a:tc hMerge="1">
                  <a:txBody>
                    <a:bodyPr/>
                    <a:lstStyle/>
                    <a:p>
                      <a:endParaRPr lang="en-US"/>
                    </a:p>
                  </a:txBody>
                  <a:tcPr/>
                </a:tc>
                <a:tc>
                  <a:txBody>
                    <a:bodyPr/>
                    <a:lstStyle/>
                    <a:p>
                      <a:pPr algn="ctr" fontAlgn="ctr"/>
                      <a:r>
                        <a:rPr lang="en-US" sz="600" b="0" i="0" u="none" strike="noStrike">
                          <a:solidFill>
                            <a:srgbClr val="FFFFFF"/>
                          </a:solidFill>
                          <a:effectLst/>
                          <a:latin typeface="Calibri"/>
                        </a:rPr>
                        <a:t> </a:t>
                      </a:r>
                    </a:p>
                  </a:txBody>
                  <a:tcPr marL="3766" marR="3766" marT="3766" marB="0" anchor="ctr">
                    <a:lnL>
                      <a:noFill/>
                    </a:lnL>
                    <a:lnR>
                      <a:noFill/>
                    </a:lnR>
                    <a:lnT>
                      <a:noFill/>
                    </a:lnT>
                    <a:lnB>
                      <a:noFill/>
                    </a:lnB>
                    <a:solidFill>
                      <a:srgbClr val="4BACC6"/>
                    </a:solidFill>
                  </a:tcPr>
                </a:tc>
                <a:tc>
                  <a:txBody>
                    <a:bodyPr/>
                    <a:lstStyle/>
                    <a:p>
                      <a:pPr algn="ctr" fontAlgn="ctr"/>
                      <a:r>
                        <a:rPr lang="en-US" sz="600" b="0" i="0" u="none" strike="noStrike">
                          <a:solidFill>
                            <a:srgbClr val="FFFFFF"/>
                          </a:solidFill>
                          <a:effectLst/>
                          <a:latin typeface="Calibri"/>
                        </a:rPr>
                        <a:t> </a:t>
                      </a:r>
                    </a:p>
                  </a:txBody>
                  <a:tcPr marL="3766" marR="3766" marT="3766" marB="0" anchor="ctr">
                    <a:lnL>
                      <a:noFill/>
                    </a:lnL>
                    <a:lnR>
                      <a:noFill/>
                    </a:lnR>
                    <a:lnT>
                      <a:noFill/>
                    </a:lnT>
                    <a:lnB>
                      <a:noFill/>
                    </a:lnB>
                    <a:solidFill>
                      <a:srgbClr val="4BACC6"/>
                    </a:solidFill>
                  </a:tcPr>
                </a:tc>
                <a:extLst>
                  <a:ext uri="{0D108BD9-81ED-4DB2-BD59-A6C34878D82A}">
                    <a16:rowId xmlns="" xmlns:a16="http://schemas.microsoft.com/office/drawing/2014/main" val="10000"/>
                  </a:ext>
                </a:extLst>
              </a:tr>
              <a:tr h="247189">
                <a:tc>
                  <a:txBody>
                    <a:bodyPr/>
                    <a:lstStyle/>
                    <a:p>
                      <a:pPr algn="l" fontAlgn="ctr"/>
                      <a:r>
                        <a:rPr lang="en-US" sz="600" b="0" i="0" u="none" strike="noStrike">
                          <a:effectLst/>
                          <a:latin typeface="Calibri"/>
                        </a:rPr>
                        <a:t>Rank</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CBSA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State</a:t>
                      </a:r>
                    </a:p>
                  </a:txBody>
                  <a:tcPr marL="3766" marR="3766" marT="3766" marB="0" anchor="ctr">
                    <a:lnL>
                      <a:noFill/>
                    </a:lnL>
                    <a:lnR>
                      <a:noFill/>
                    </a:lnR>
                    <a:lnT>
                      <a:noFill/>
                    </a:lnT>
                    <a:lnB>
                      <a:noFill/>
                    </a:lnB>
                  </a:tcPr>
                </a:tc>
                <a:tc>
                  <a:txBody>
                    <a:bodyPr/>
                    <a:lstStyle/>
                    <a:p>
                      <a:pPr algn="ctr" fontAlgn="ctr"/>
                      <a:r>
                        <a:rPr lang="en-US" sz="600" b="0" i="0" u="none" strike="noStrike">
                          <a:solidFill>
                            <a:srgbClr val="FFFFFF"/>
                          </a:solidFill>
                          <a:effectLst/>
                          <a:latin typeface="Calibri"/>
                        </a:rPr>
                        <a:t>Labor Availability</a:t>
                      </a:r>
                    </a:p>
                  </a:txBody>
                  <a:tcPr marL="3766" marR="3766" marT="3766" marB="0" anchor="ctr">
                    <a:lnL>
                      <a:noFill/>
                    </a:lnL>
                    <a:lnR>
                      <a:noFill/>
                    </a:lnR>
                    <a:lnT>
                      <a:noFill/>
                    </a:lnT>
                    <a:lnB>
                      <a:noFill/>
                    </a:lnB>
                    <a:solidFill>
                      <a:srgbClr val="C0504D"/>
                    </a:solidFill>
                  </a:tcPr>
                </a:tc>
                <a:tc>
                  <a:txBody>
                    <a:bodyPr/>
                    <a:lstStyle/>
                    <a:p>
                      <a:pPr algn="ctr" fontAlgn="ctr"/>
                      <a:r>
                        <a:rPr lang="en-US" sz="600" b="0" i="0" u="none" strike="noStrike">
                          <a:solidFill>
                            <a:srgbClr val="FFFFFF"/>
                          </a:solidFill>
                          <a:effectLst/>
                          <a:latin typeface="Calibri"/>
                        </a:rPr>
                        <a:t>Educational Attainment</a:t>
                      </a:r>
                    </a:p>
                  </a:txBody>
                  <a:tcPr marL="3766" marR="3766" marT="3766" marB="0" anchor="ctr">
                    <a:lnL>
                      <a:noFill/>
                    </a:lnL>
                    <a:lnR>
                      <a:noFill/>
                    </a:lnR>
                    <a:lnT>
                      <a:noFill/>
                    </a:lnT>
                    <a:lnB>
                      <a:noFill/>
                    </a:lnB>
                    <a:solidFill>
                      <a:srgbClr val="C0504D"/>
                    </a:solidFill>
                  </a:tcPr>
                </a:tc>
                <a:tc>
                  <a:txBody>
                    <a:bodyPr/>
                    <a:lstStyle/>
                    <a:p>
                      <a:pPr algn="ctr" fontAlgn="ctr"/>
                      <a:r>
                        <a:rPr lang="en-US" sz="600" b="0" i="0" u="none" strike="noStrike" dirty="0">
                          <a:solidFill>
                            <a:srgbClr val="FFFFFF"/>
                          </a:solidFill>
                          <a:effectLst/>
                          <a:latin typeface="Calibri"/>
                        </a:rPr>
                        <a:t>Workforce Sustainability</a:t>
                      </a:r>
                    </a:p>
                  </a:txBody>
                  <a:tcPr marL="3766" marR="3766" marT="3766" marB="0" anchor="ctr">
                    <a:lnL>
                      <a:noFill/>
                    </a:lnL>
                    <a:lnR>
                      <a:noFill/>
                    </a:lnR>
                    <a:lnT>
                      <a:noFill/>
                    </a:lnT>
                    <a:lnB>
                      <a:noFill/>
                    </a:lnB>
                    <a:solidFill>
                      <a:srgbClr val="C0504D"/>
                    </a:solidFill>
                  </a:tcPr>
                </a:tc>
                <a:tc>
                  <a:txBody>
                    <a:bodyPr/>
                    <a:lstStyle/>
                    <a:p>
                      <a:pPr algn="ctr" fontAlgn="ctr"/>
                      <a:r>
                        <a:rPr lang="en-US" sz="600" b="0" i="0" u="none" strike="noStrike">
                          <a:solidFill>
                            <a:srgbClr val="FFFFFF"/>
                          </a:solidFill>
                          <a:effectLst/>
                          <a:latin typeface="Calibri"/>
                        </a:rPr>
                        <a:t>Tech Savvy Workforce</a:t>
                      </a:r>
                    </a:p>
                  </a:txBody>
                  <a:tcPr marL="3766" marR="3766" marT="3766" marB="0" anchor="ctr">
                    <a:lnL>
                      <a:noFill/>
                    </a:lnL>
                    <a:lnR>
                      <a:noFill/>
                    </a:lnR>
                    <a:lnT>
                      <a:noFill/>
                    </a:lnT>
                    <a:lnB>
                      <a:noFill/>
                    </a:lnB>
                    <a:solidFill>
                      <a:srgbClr val="C0504D"/>
                    </a:solidFill>
                  </a:tcPr>
                </a:tc>
                <a:tc>
                  <a:txBody>
                    <a:bodyPr/>
                    <a:lstStyle/>
                    <a:p>
                      <a:pPr algn="ctr" fontAlgn="ctr"/>
                      <a:r>
                        <a:rPr lang="en-US" sz="600" b="0" i="1" u="none" strike="noStrike">
                          <a:solidFill>
                            <a:srgbClr val="FFFFFF"/>
                          </a:solidFill>
                          <a:effectLst/>
                          <a:latin typeface="Calibri"/>
                        </a:rPr>
                        <a:t>Talent Index</a:t>
                      </a:r>
                    </a:p>
                  </a:txBody>
                  <a:tcPr marL="3766" marR="3766" marT="3766" marB="0" anchor="ctr">
                    <a:lnL>
                      <a:noFill/>
                    </a:lnL>
                    <a:lnR>
                      <a:noFill/>
                    </a:lnR>
                    <a:lnT>
                      <a:noFill/>
                    </a:lnT>
                    <a:lnB>
                      <a:noFill/>
                    </a:lnB>
                    <a:solidFill>
                      <a:srgbClr val="C0504D"/>
                    </a:solidFill>
                  </a:tcPr>
                </a:tc>
                <a:tc>
                  <a:txBody>
                    <a:bodyPr/>
                    <a:lstStyle/>
                    <a:p>
                      <a:pPr algn="ctr" fontAlgn="ctr"/>
                      <a:r>
                        <a:rPr lang="en-US" sz="600" b="0" i="0" u="none" strike="noStrike">
                          <a:solidFill>
                            <a:srgbClr val="FFFFFF"/>
                          </a:solidFill>
                          <a:effectLst/>
                          <a:latin typeface="Calibri"/>
                        </a:rPr>
                        <a:t>Cost of Labor</a:t>
                      </a:r>
                    </a:p>
                  </a:txBody>
                  <a:tcPr marL="3766" marR="3766" marT="3766" marB="0" anchor="ctr">
                    <a:lnL>
                      <a:noFill/>
                    </a:lnL>
                    <a:lnR>
                      <a:noFill/>
                    </a:lnR>
                    <a:lnT>
                      <a:noFill/>
                    </a:lnT>
                    <a:lnB>
                      <a:noFill/>
                    </a:lnB>
                    <a:solidFill>
                      <a:srgbClr val="9BBB59"/>
                    </a:solidFill>
                  </a:tcPr>
                </a:tc>
                <a:tc>
                  <a:txBody>
                    <a:bodyPr/>
                    <a:lstStyle/>
                    <a:p>
                      <a:pPr algn="ctr" fontAlgn="ctr"/>
                      <a:r>
                        <a:rPr lang="en-US" sz="600" b="0" i="0" u="none" strike="noStrike">
                          <a:solidFill>
                            <a:srgbClr val="FFFFFF"/>
                          </a:solidFill>
                          <a:effectLst/>
                          <a:latin typeface="Calibri"/>
                        </a:rPr>
                        <a:t>Cost of Living</a:t>
                      </a:r>
                    </a:p>
                  </a:txBody>
                  <a:tcPr marL="3766" marR="3766" marT="3766" marB="0" anchor="ctr">
                    <a:lnL>
                      <a:noFill/>
                    </a:lnL>
                    <a:lnR>
                      <a:noFill/>
                    </a:lnR>
                    <a:lnT>
                      <a:noFill/>
                    </a:lnT>
                    <a:lnB>
                      <a:noFill/>
                    </a:lnB>
                    <a:solidFill>
                      <a:srgbClr val="9BBB59"/>
                    </a:solidFill>
                  </a:tcPr>
                </a:tc>
                <a:tc>
                  <a:txBody>
                    <a:bodyPr/>
                    <a:lstStyle/>
                    <a:p>
                      <a:pPr algn="ctr" fontAlgn="ctr"/>
                      <a:r>
                        <a:rPr lang="en-US" sz="600" b="0" i="0" u="none" strike="noStrike">
                          <a:solidFill>
                            <a:srgbClr val="FFFFFF"/>
                          </a:solidFill>
                          <a:effectLst/>
                          <a:latin typeface="Calibri"/>
                        </a:rPr>
                        <a:t>Tax Environment</a:t>
                      </a:r>
                    </a:p>
                  </a:txBody>
                  <a:tcPr marL="3766" marR="3766" marT="3766" marB="0" anchor="ctr">
                    <a:lnL>
                      <a:noFill/>
                    </a:lnL>
                    <a:lnR>
                      <a:noFill/>
                    </a:lnR>
                    <a:lnT>
                      <a:noFill/>
                    </a:lnT>
                    <a:lnB>
                      <a:noFill/>
                    </a:lnB>
                    <a:solidFill>
                      <a:srgbClr val="9BBB59"/>
                    </a:solidFill>
                  </a:tcPr>
                </a:tc>
                <a:tc>
                  <a:txBody>
                    <a:bodyPr/>
                    <a:lstStyle/>
                    <a:p>
                      <a:pPr algn="ctr" fontAlgn="ctr"/>
                      <a:r>
                        <a:rPr lang="en-US" sz="600" b="0" i="1" u="none" strike="noStrike">
                          <a:solidFill>
                            <a:srgbClr val="FFFFFF"/>
                          </a:solidFill>
                          <a:effectLst/>
                          <a:latin typeface="Calibri"/>
                        </a:rPr>
                        <a:t>Cost Index</a:t>
                      </a:r>
                    </a:p>
                  </a:txBody>
                  <a:tcPr marL="3766" marR="3766" marT="3766" marB="0" anchor="ctr">
                    <a:lnL>
                      <a:noFill/>
                    </a:lnL>
                    <a:lnR>
                      <a:noFill/>
                    </a:lnR>
                    <a:lnT>
                      <a:noFill/>
                    </a:lnT>
                    <a:lnB>
                      <a:noFill/>
                    </a:lnB>
                    <a:solidFill>
                      <a:srgbClr val="9BBB59"/>
                    </a:solidFill>
                  </a:tcPr>
                </a:tc>
                <a:tc>
                  <a:txBody>
                    <a:bodyPr/>
                    <a:lstStyle/>
                    <a:p>
                      <a:pPr algn="ctr" fontAlgn="ctr"/>
                      <a:r>
                        <a:rPr lang="en-US" sz="600" b="0" i="0" u="none" strike="noStrike">
                          <a:solidFill>
                            <a:srgbClr val="FFFFFF"/>
                          </a:solidFill>
                          <a:effectLst/>
                          <a:latin typeface="Calibri"/>
                        </a:rPr>
                        <a:t>Legal Environment</a:t>
                      </a:r>
                    </a:p>
                  </a:txBody>
                  <a:tcPr marL="3766" marR="3766" marT="3766" marB="0" anchor="ctr">
                    <a:lnL>
                      <a:noFill/>
                    </a:lnL>
                    <a:lnR>
                      <a:noFill/>
                    </a:lnR>
                    <a:lnT>
                      <a:noFill/>
                    </a:lnT>
                    <a:lnB>
                      <a:noFill/>
                    </a:lnB>
                    <a:solidFill>
                      <a:srgbClr val="8064A2"/>
                    </a:solidFill>
                  </a:tcPr>
                </a:tc>
                <a:tc>
                  <a:txBody>
                    <a:bodyPr/>
                    <a:lstStyle/>
                    <a:p>
                      <a:pPr algn="ctr" fontAlgn="ctr"/>
                      <a:r>
                        <a:rPr lang="en-US" sz="600" b="0" i="0" u="none" strike="noStrike">
                          <a:solidFill>
                            <a:srgbClr val="FFFFFF"/>
                          </a:solidFill>
                          <a:effectLst/>
                          <a:latin typeface="Calibri"/>
                        </a:rPr>
                        <a:t>Quality of Life</a:t>
                      </a:r>
                    </a:p>
                  </a:txBody>
                  <a:tcPr marL="3766" marR="3766" marT="3766" marB="0" anchor="ctr">
                    <a:lnL>
                      <a:noFill/>
                    </a:lnL>
                    <a:lnR>
                      <a:noFill/>
                    </a:lnR>
                    <a:lnT>
                      <a:noFill/>
                    </a:lnT>
                    <a:lnB>
                      <a:noFill/>
                    </a:lnB>
                    <a:solidFill>
                      <a:srgbClr val="8064A2"/>
                    </a:solidFill>
                  </a:tcPr>
                </a:tc>
                <a:tc>
                  <a:txBody>
                    <a:bodyPr/>
                    <a:lstStyle/>
                    <a:p>
                      <a:pPr algn="ctr" fontAlgn="ctr"/>
                      <a:r>
                        <a:rPr lang="en-US" sz="600" b="0" i="1" u="none" strike="noStrike">
                          <a:solidFill>
                            <a:srgbClr val="FFFFFF"/>
                          </a:solidFill>
                          <a:effectLst/>
                          <a:latin typeface="Calibri"/>
                        </a:rPr>
                        <a:t>Corporate Culture Index</a:t>
                      </a:r>
                    </a:p>
                  </a:txBody>
                  <a:tcPr marL="3766" marR="3766" marT="3766" marB="0" anchor="ctr">
                    <a:lnL>
                      <a:noFill/>
                    </a:lnL>
                    <a:lnR>
                      <a:noFill/>
                    </a:lnR>
                    <a:lnT>
                      <a:noFill/>
                    </a:lnT>
                    <a:lnB>
                      <a:noFill/>
                    </a:lnB>
                    <a:solidFill>
                      <a:srgbClr val="8064A2"/>
                    </a:solidFill>
                  </a:tcPr>
                </a:tc>
                <a:tc>
                  <a:txBody>
                    <a:bodyPr/>
                    <a:lstStyle/>
                    <a:p>
                      <a:pPr algn="ctr" fontAlgn="ctr"/>
                      <a:r>
                        <a:rPr lang="en-US" sz="600" b="0" i="0" u="none" strike="noStrike">
                          <a:solidFill>
                            <a:srgbClr val="FFFFFF"/>
                          </a:solidFill>
                          <a:effectLst/>
                          <a:latin typeface="Calibri"/>
                        </a:rPr>
                        <a:t>Location Index</a:t>
                      </a:r>
                    </a:p>
                  </a:txBody>
                  <a:tcPr marL="3766" marR="3766" marT="3766" marB="0" anchor="ctr">
                    <a:lnL>
                      <a:noFill/>
                    </a:lnL>
                    <a:lnR>
                      <a:noFill/>
                    </a:lnR>
                    <a:lnT>
                      <a:noFill/>
                    </a:lnT>
                    <a:lnB>
                      <a:noFill/>
                    </a:lnB>
                    <a:solidFill>
                      <a:srgbClr val="4BACC6"/>
                    </a:solidFill>
                  </a:tcPr>
                </a:tc>
                <a:tc>
                  <a:txBody>
                    <a:bodyPr/>
                    <a:lstStyle/>
                    <a:p>
                      <a:pPr algn="ctr" fontAlgn="ctr"/>
                      <a:r>
                        <a:rPr lang="en-US" sz="600" b="0" i="1" u="none" strike="noStrike">
                          <a:solidFill>
                            <a:srgbClr val="FFFFFF"/>
                          </a:solidFill>
                          <a:effectLst/>
                          <a:latin typeface="Calibri"/>
                        </a:rPr>
                        <a:t>Location Index2</a:t>
                      </a:r>
                    </a:p>
                  </a:txBody>
                  <a:tcPr marL="3766" marR="3766" marT="3766" marB="0" anchor="ctr">
                    <a:lnL>
                      <a:noFill/>
                    </a:lnL>
                    <a:lnR>
                      <a:noFill/>
                    </a:lnR>
                    <a:lnT>
                      <a:noFill/>
                    </a:lnT>
                    <a:lnB>
                      <a:noFill/>
                    </a:lnB>
                    <a:solidFill>
                      <a:srgbClr val="4BACC6"/>
                    </a:solidFill>
                  </a:tcPr>
                </a:tc>
                <a:extLst>
                  <a:ext uri="{0D108BD9-81ED-4DB2-BD59-A6C34878D82A}">
                    <a16:rowId xmlns="" xmlns:a16="http://schemas.microsoft.com/office/drawing/2014/main" val="10001"/>
                  </a:ext>
                </a:extLst>
              </a:tr>
              <a:tr h="87586">
                <a:tc>
                  <a:txBody>
                    <a:bodyPr/>
                    <a:lstStyle/>
                    <a:p>
                      <a:pPr algn="ctr" fontAlgn="ctr"/>
                      <a:r>
                        <a:rPr lang="en-US" sz="600" b="0" i="0" u="none" strike="noStrike">
                          <a:effectLst/>
                          <a:latin typeface="Calibri"/>
                        </a:rPr>
                        <a:t>1</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Boulder/Denver</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CO</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131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181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134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191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159</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85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84</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116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99</a:t>
                      </a:r>
                    </a:p>
                  </a:txBody>
                  <a:tcPr marL="3766" marR="3766" marT="3766" marB="0" anchor="ctr">
                    <a:lnL>
                      <a:noFill/>
                    </a:lnL>
                    <a:lnR>
                      <a:noFill/>
                    </a:lnR>
                    <a:lnT>
                      <a:noFill/>
                    </a:lnT>
                    <a:lnB>
                      <a:noFill/>
                    </a:lnB>
                    <a:solidFill>
                      <a:srgbClr val="FFFF80"/>
                    </a:solidFill>
                  </a:tcPr>
                </a:tc>
                <a:tc>
                  <a:txBody>
                    <a:bodyPr/>
                    <a:lstStyle/>
                    <a:p>
                      <a:pPr algn="ctr" fontAlgn="b"/>
                      <a:r>
                        <a:rPr lang="en-US" sz="600" b="0" i="0" u="none" strike="noStrike">
                          <a:effectLst/>
                          <a:latin typeface="Calibri"/>
                        </a:rPr>
                        <a:t>113</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106</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154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123</a:t>
                      </a:r>
                    </a:p>
                  </a:txBody>
                  <a:tcPr marL="3766" marR="3766" marT="3766" marB="0" anchor="ctr">
                    <a:lnL>
                      <a:noFill/>
                    </a:lnL>
                    <a:lnR>
                      <a:noFill/>
                    </a:lnR>
                    <a:lnT>
                      <a:noFill/>
                    </a:lnT>
                    <a:lnB>
                      <a:noFill/>
                    </a:lnB>
                    <a:solidFill>
                      <a:srgbClr val="80FF80"/>
                    </a:solidFill>
                  </a:tcPr>
                </a:tc>
                <a:extLst>
                  <a:ext uri="{0D108BD9-81ED-4DB2-BD59-A6C34878D82A}">
                    <a16:rowId xmlns="" xmlns:a16="http://schemas.microsoft.com/office/drawing/2014/main" val="10002"/>
                  </a:ext>
                </a:extLst>
              </a:tr>
              <a:tr h="87586">
                <a:tc>
                  <a:txBody>
                    <a:bodyPr/>
                    <a:lstStyle/>
                    <a:p>
                      <a:pPr algn="ctr" fontAlgn="ctr"/>
                      <a:r>
                        <a:rPr lang="en-US" sz="600" b="0" i="0" u="none" strike="noStrike">
                          <a:effectLst/>
                          <a:latin typeface="Calibri"/>
                        </a:rPr>
                        <a:t>2</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Olympia</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WA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168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143</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146</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145</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91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148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92</a:t>
                      </a:r>
                    </a:p>
                  </a:txBody>
                  <a:tcPr marL="3766" marR="3766" marT="3766" marB="0" anchor="ctr">
                    <a:lnL>
                      <a:noFill/>
                    </a:lnL>
                    <a:lnR>
                      <a:noFill/>
                    </a:lnR>
                    <a:lnT>
                      <a:noFill/>
                    </a:lnT>
                    <a:lnB>
                      <a:noFill/>
                    </a:lnB>
                    <a:solidFill>
                      <a:srgbClr val="FFFF80"/>
                    </a:solidFill>
                  </a:tcPr>
                </a:tc>
                <a:tc>
                  <a:txBody>
                    <a:bodyPr/>
                    <a:lstStyle/>
                    <a:p>
                      <a:pPr algn="ctr" fontAlgn="b"/>
                      <a:r>
                        <a:rPr lang="en-US" sz="600" b="0" i="0" u="none" strike="noStrike">
                          <a:effectLst/>
                          <a:latin typeface="Calibri"/>
                        </a:rPr>
                        <a:t>100</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96</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139</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121</a:t>
                      </a:r>
                    </a:p>
                  </a:txBody>
                  <a:tcPr marL="3766" marR="3766" marT="3766" marB="0" anchor="ctr">
                    <a:lnL>
                      <a:noFill/>
                    </a:lnL>
                    <a:lnR>
                      <a:noFill/>
                    </a:lnR>
                    <a:lnT>
                      <a:noFill/>
                    </a:lnT>
                    <a:lnB>
                      <a:noFill/>
                    </a:lnB>
                    <a:solidFill>
                      <a:srgbClr val="80FF80"/>
                    </a:solidFill>
                  </a:tcPr>
                </a:tc>
                <a:extLst>
                  <a:ext uri="{0D108BD9-81ED-4DB2-BD59-A6C34878D82A}">
                    <a16:rowId xmlns="" xmlns:a16="http://schemas.microsoft.com/office/drawing/2014/main" val="10003"/>
                  </a:ext>
                </a:extLst>
              </a:tr>
              <a:tr h="87586">
                <a:tc>
                  <a:txBody>
                    <a:bodyPr/>
                    <a:lstStyle/>
                    <a:p>
                      <a:pPr algn="ctr" fontAlgn="ctr"/>
                      <a:r>
                        <a:rPr lang="en-US" sz="600" b="0" i="0" u="none" strike="noStrike">
                          <a:effectLst/>
                          <a:latin typeface="Calibri"/>
                        </a:rPr>
                        <a:t>3</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Salt Lake City/ Ogden</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UT</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127</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149</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129</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102</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131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121</a:t>
                      </a:r>
                    </a:p>
                  </a:txBody>
                  <a:tcPr marL="3766" marR="3766" marT="3766" marB="0" anchor="ctr">
                    <a:lnL>
                      <a:noFill/>
                    </a:lnL>
                    <a:lnR>
                      <a:noFill/>
                    </a:lnR>
                    <a:lnT>
                      <a:noFill/>
                    </a:lnT>
                    <a:lnB>
                      <a:noFill/>
                    </a:lnB>
                    <a:solidFill>
                      <a:srgbClr val="80FF80"/>
                    </a:solidFill>
                  </a:tcPr>
                </a:tc>
                <a:tc>
                  <a:txBody>
                    <a:bodyPr/>
                    <a:lstStyle/>
                    <a:p>
                      <a:pPr algn="ctr" fontAlgn="b"/>
                      <a:r>
                        <a:rPr lang="en-US" sz="600" b="0" i="0" u="none" strike="noStrike">
                          <a:effectLst/>
                          <a:latin typeface="Calibri"/>
                        </a:rPr>
                        <a:t>99</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110</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126</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118</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04"/>
                  </a:ext>
                </a:extLst>
              </a:tr>
              <a:tr h="87586">
                <a:tc>
                  <a:txBody>
                    <a:bodyPr/>
                    <a:lstStyle/>
                    <a:p>
                      <a:pPr algn="ctr" fontAlgn="ctr"/>
                      <a:r>
                        <a:rPr lang="en-US" sz="600" b="0" i="0" u="none" strike="noStrike">
                          <a:effectLst/>
                          <a:latin typeface="Calibri"/>
                        </a:rPr>
                        <a:t>4</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Bremerton-Silverdale</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WA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93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139</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143</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149</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131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102</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89</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148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92</a:t>
                      </a:r>
                    </a:p>
                  </a:txBody>
                  <a:tcPr marL="3766" marR="3766" marT="3766" marB="0" anchor="ctr">
                    <a:lnL>
                      <a:noFill/>
                    </a:lnL>
                    <a:lnR>
                      <a:noFill/>
                    </a:lnR>
                    <a:lnT>
                      <a:noFill/>
                    </a:lnT>
                    <a:lnB>
                      <a:noFill/>
                    </a:lnB>
                    <a:solidFill>
                      <a:srgbClr val="FFFF80"/>
                    </a:solidFill>
                  </a:tcPr>
                </a:tc>
                <a:tc>
                  <a:txBody>
                    <a:bodyPr/>
                    <a:lstStyle/>
                    <a:p>
                      <a:pPr algn="ctr" fontAlgn="b"/>
                      <a:r>
                        <a:rPr lang="en-US" sz="600" b="0" i="0" u="none" strike="noStrike">
                          <a:effectLst/>
                          <a:latin typeface="Calibri"/>
                        </a:rPr>
                        <a:t>108</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100</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128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118</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05"/>
                  </a:ext>
                </a:extLst>
              </a:tr>
              <a:tr h="87586">
                <a:tc>
                  <a:txBody>
                    <a:bodyPr/>
                    <a:lstStyle/>
                    <a:p>
                      <a:pPr algn="ctr" fontAlgn="ctr"/>
                      <a:r>
                        <a:rPr lang="en-US" sz="600" b="0" i="0" u="none" strike="noStrike">
                          <a:effectLst/>
                          <a:latin typeface="Calibri"/>
                        </a:rPr>
                        <a:t>5</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Bellingham</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WA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150</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132</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96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126</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102</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83</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148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92</a:t>
                      </a:r>
                    </a:p>
                  </a:txBody>
                  <a:tcPr marL="3766" marR="3766" marT="3766" marB="0" anchor="ctr">
                    <a:lnL>
                      <a:noFill/>
                    </a:lnL>
                    <a:lnR>
                      <a:noFill/>
                    </a:lnR>
                    <a:lnT>
                      <a:noFill/>
                    </a:lnT>
                    <a:lnB>
                      <a:noFill/>
                    </a:lnB>
                    <a:solidFill>
                      <a:srgbClr val="FFFF80"/>
                    </a:solidFill>
                  </a:tcPr>
                </a:tc>
                <a:tc>
                  <a:txBody>
                    <a:bodyPr/>
                    <a:lstStyle/>
                    <a:p>
                      <a:pPr algn="ctr" fontAlgn="b"/>
                      <a:r>
                        <a:rPr lang="en-US" sz="600" b="0" i="0" u="none" strike="noStrike">
                          <a:effectLst/>
                          <a:latin typeface="Calibri"/>
                        </a:rPr>
                        <a:t>118</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105</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122</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116</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06"/>
                  </a:ext>
                </a:extLst>
              </a:tr>
              <a:tr h="87586">
                <a:tc>
                  <a:txBody>
                    <a:bodyPr/>
                    <a:lstStyle/>
                    <a:p>
                      <a:pPr algn="ctr" fontAlgn="ctr"/>
                      <a:r>
                        <a:rPr lang="en-US" sz="600" b="0" i="0" u="none" strike="noStrike">
                          <a:effectLst/>
                          <a:latin typeface="Calibri"/>
                        </a:rPr>
                        <a:t>6</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Spokane</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WA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146</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90</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120</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100</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148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92</a:t>
                      </a:r>
                    </a:p>
                  </a:txBody>
                  <a:tcPr marL="3766" marR="3766" marT="3766" marB="0" anchor="ctr">
                    <a:lnL>
                      <a:noFill/>
                    </a:lnL>
                    <a:lnR>
                      <a:noFill/>
                    </a:lnR>
                    <a:lnT>
                      <a:noFill/>
                    </a:lnT>
                    <a:lnB>
                      <a:noFill/>
                    </a:lnB>
                    <a:solidFill>
                      <a:srgbClr val="FFFF80"/>
                    </a:solidFill>
                  </a:tcPr>
                </a:tc>
                <a:tc>
                  <a:txBody>
                    <a:bodyPr/>
                    <a:lstStyle/>
                    <a:p>
                      <a:pPr algn="ctr" fontAlgn="b"/>
                      <a:r>
                        <a:rPr lang="en-US" sz="600" b="0" i="0" u="none" strike="noStrike">
                          <a:effectLst/>
                          <a:latin typeface="Calibri"/>
                        </a:rPr>
                        <a:t>108</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100</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118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114</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07"/>
                  </a:ext>
                </a:extLst>
              </a:tr>
              <a:tr h="87586">
                <a:tc>
                  <a:txBody>
                    <a:bodyPr/>
                    <a:lstStyle/>
                    <a:p>
                      <a:pPr algn="ctr" fontAlgn="ctr"/>
                      <a:r>
                        <a:rPr lang="en-US" sz="600" b="0" i="0" u="none" strike="noStrike">
                          <a:effectLst/>
                          <a:latin typeface="Calibri"/>
                        </a:rPr>
                        <a:t>7</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Las Vegas</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NV</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75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150</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80</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98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150</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112</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137</a:t>
                      </a:r>
                    </a:p>
                  </a:txBody>
                  <a:tcPr marL="3766" marR="3766" marT="3766" marB="0" anchor="ctr">
                    <a:lnL>
                      <a:noFill/>
                    </a:lnL>
                    <a:lnR>
                      <a:noFill/>
                    </a:lnR>
                    <a:lnT>
                      <a:noFill/>
                    </a:lnT>
                    <a:lnB>
                      <a:noFill/>
                    </a:lnB>
                    <a:solidFill>
                      <a:srgbClr val="80FF80"/>
                    </a:solidFill>
                  </a:tcPr>
                </a:tc>
                <a:tc>
                  <a:txBody>
                    <a:bodyPr/>
                    <a:lstStyle/>
                    <a:p>
                      <a:pPr algn="ctr" fontAlgn="b"/>
                      <a:r>
                        <a:rPr lang="en-US" sz="600" b="0" i="0" u="none" strike="noStrike">
                          <a:effectLst/>
                          <a:latin typeface="Calibri"/>
                        </a:rPr>
                        <a:t>85</a:t>
                      </a:r>
                    </a:p>
                  </a:txBody>
                  <a:tcPr marL="3766" marR="3766" marT="3766" marB="0" anchor="b">
                    <a:lnL>
                      <a:noFill/>
                    </a:lnL>
                    <a:lnR>
                      <a:noFill/>
                    </a:lnR>
                    <a:lnT>
                      <a:noFill/>
                    </a:lnT>
                    <a:lnB>
                      <a:noFill/>
                    </a:lnB>
                    <a:solidFill>
                      <a:srgbClr val="FF8080"/>
                    </a:solidFill>
                  </a:tcPr>
                </a:tc>
                <a:tc>
                  <a:txBody>
                    <a:bodyPr/>
                    <a:lstStyle/>
                    <a:p>
                      <a:pPr algn="ctr" fontAlgn="b"/>
                      <a:r>
                        <a:rPr lang="en-US" sz="600" b="0" i="0" u="none" strike="noStrike">
                          <a:effectLst/>
                          <a:latin typeface="Calibri"/>
                        </a:rPr>
                        <a:t>111</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97</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106</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08"/>
                  </a:ext>
                </a:extLst>
              </a:tr>
              <a:tr h="87586">
                <a:tc>
                  <a:txBody>
                    <a:bodyPr/>
                    <a:lstStyle/>
                    <a:p>
                      <a:pPr algn="ctr" fontAlgn="ctr"/>
                      <a:r>
                        <a:rPr lang="en-US" sz="600" b="0" i="0" u="none" strike="noStrike">
                          <a:effectLst/>
                          <a:latin typeface="Calibri"/>
                        </a:rPr>
                        <a:t>8</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Seattle-Tacoma-Bellevue</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WA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116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140</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111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70</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148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92</a:t>
                      </a:r>
                    </a:p>
                  </a:txBody>
                  <a:tcPr marL="3766" marR="3766" marT="3766" marB="0" anchor="ctr">
                    <a:lnL>
                      <a:noFill/>
                    </a:lnL>
                    <a:lnR>
                      <a:noFill/>
                    </a:lnR>
                    <a:lnT>
                      <a:noFill/>
                    </a:lnT>
                    <a:lnB>
                      <a:noFill/>
                    </a:lnB>
                    <a:solidFill>
                      <a:srgbClr val="FFFF80"/>
                    </a:solidFill>
                  </a:tcPr>
                </a:tc>
                <a:tc>
                  <a:txBody>
                    <a:bodyPr/>
                    <a:lstStyle/>
                    <a:p>
                      <a:pPr algn="ctr" fontAlgn="b"/>
                      <a:r>
                        <a:rPr lang="en-US" sz="600" b="0" i="0" u="none" strike="noStrike">
                          <a:effectLst/>
                          <a:latin typeface="Calibri"/>
                        </a:rPr>
                        <a:t>110</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101</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111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105</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09"/>
                  </a:ext>
                </a:extLst>
              </a:tr>
              <a:tr h="87586">
                <a:tc>
                  <a:txBody>
                    <a:bodyPr/>
                    <a:lstStyle/>
                    <a:p>
                      <a:pPr algn="ctr" fontAlgn="ctr"/>
                      <a:r>
                        <a:rPr lang="en-US" sz="600" b="0" i="0" u="none" strike="noStrike">
                          <a:effectLst/>
                          <a:latin typeface="Calibri"/>
                        </a:rPr>
                        <a:t>9</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Phoenix</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AZ</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125</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93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107</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129</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96</a:t>
                      </a:r>
                    </a:p>
                  </a:txBody>
                  <a:tcPr marL="3766" marR="3766" marT="3766" marB="0" anchor="ctr">
                    <a:lnL>
                      <a:noFill/>
                    </a:lnL>
                    <a:lnR>
                      <a:noFill/>
                    </a:lnR>
                    <a:lnT>
                      <a:noFill/>
                    </a:lnT>
                    <a:lnB>
                      <a:noFill/>
                    </a:lnB>
                    <a:solidFill>
                      <a:srgbClr val="FFFF80"/>
                    </a:solidFill>
                  </a:tcPr>
                </a:tc>
                <a:tc>
                  <a:txBody>
                    <a:bodyPr/>
                    <a:lstStyle/>
                    <a:p>
                      <a:pPr algn="ctr" fontAlgn="b"/>
                      <a:r>
                        <a:rPr lang="en-US" sz="600" b="0" i="0" u="none" strike="noStrike">
                          <a:effectLst/>
                          <a:latin typeface="Calibri"/>
                        </a:rPr>
                        <a:t>110</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103</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109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104</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0"/>
                  </a:ext>
                </a:extLst>
              </a:tr>
              <a:tr h="159374">
                <a:tc>
                  <a:txBody>
                    <a:bodyPr/>
                    <a:lstStyle/>
                    <a:p>
                      <a:pPr algn="ctr" fontAlgn="ctr"/>
                      <a:r>
                        <a:rPr lang="en-US" sz="600" b="0" i="0" u="none" strike="noStrike">
                          <a:effectLst/>
                          <a:latin typeface="Calibri"/>
                        </a:rPr>
                        <a:t>10</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Kennewick-Richland-Pasco</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WA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88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97</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148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112</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92</a:t>
                      </a:r>
                    </a:p>
                  </a:txBody>
                  <a:tcPr marL="3766" marR="3766" marT="3766" marB="0" anchor="ctr">
                    <a:lnL>
                      <a:noFill/>
                    </a:lnL>
                    <a:lnR>
                      <a:noFill/>
                    </a:lnR>
                    <a:lnT>
                      <a:noFill/>
                    </a:lnT>
                    <a:lnB>
                      <a:noFill/>
                    </a:lnB>
                    <a:solidFill>
                      <a:srgbClr val="FFFF80"/>
                    </a:solidFill>
                  </a:tcPr>
                </a:tc>
                <a:tc>
                  <a:txBody>
                    <a:bodyPr/>
                    <a:lstStyle/>
                    <a:p>
                      <a:pPr algn="ctr" fontAlgn="b"/>
                      <a:r>
                        <a:rPr lang="en-US" sz="600" b="0" i="0" u="none" strike="noStrike">
                          <a:effectLst/>
                          <a:latin typeface="Calibri"/>
                        </a:rPr>
                        <a:t>98</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95</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98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103</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1"/>
                  </a:ext>
                </a:extLst>
              </a:tr>
              <a:tr h="87586">
                <a:tc>
                  <a:txBody>
                    <a:bodyPr/>
                    <a:lstStyle/>
                    <a:p>
                      <a:pPr algn="ctr" fontAlgn="ctr"/>
                      <a:r>
                        <a:rPr lang="en-US" sz="600" b="0" i="0" u="none" strike="noStrike">
                          <a:effectLst/>
                          <a:latin typeface="Calibri"/>
                        </a:rPr>
                        <a:t>11</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Medford</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OR</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118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119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107</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113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116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89</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79</a:t>
                      </a:r>
                    </a:p>
                  </a:txBody>
                  <a:tcPr marL="3766" marR="3766" marT="3766" marB="0" anchor="b">
                    <a:lnL>
                      <a:noFill/>
                    </a:lnL>
                    <a:lnR>
                      <a:noFill/>
                    </a:lnR>
                    <a:lnT>
                      <a:noFill/>
                    </a:lnT>
                    <a:lnB>
                      <a:noFill/>
                    </a:lnB>
                    <a:solidFill>
                      <a:srgbClr val="FF8080"/>
                    </a:solidFill>
                  </a:tcPr>
                </a:tc>
                <a:tc>
                  <a:txBody>
                    <a:bodyPr/>
                    <a:lstStyle/>
                    <a:p>
                      <a:pPr algn="ctr" fontAlgn="b"/>
                      <a:r>
                        <a:rPr lang="en-US" sz="600" b="0" i="0" u="none" strike="noStrike">
                          <a:effectLst/>
                          <a:latin typeface="Calibri"/>
                        </a:rPr>
                        <a:t>84</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108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103</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2"/>
                  </a:ext>
                </a:extLst>
              </a:tr>
              <a:tr h="159374">
                <a:tc>
                  <a:txBody>
                    <a:bodyPr/>
                    <a:lstStyle/>
                    <a:p>
                      <a:pPr algn="ctr" fontAlgn="ctr"/>
                      <a:r>
                        <a:rPr lang="en-US" sz="600" b="0" i="0" u="none" strike="noStrike">
                          <a:effectLst/>
                          <a:latin typeface="Calibri"/>
                        </a:rPr>
                        <a:t>12</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Portland-Vancouver-Beaverton</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OR-WA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154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120</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121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91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78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94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89</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95</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92</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118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102</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3"/>
                  </a:ext>
                </a:extLst>
              </a:tr>
              <a:tr h="87586">
                <a:tc>
                  <a:txBody>
                    <a:bodyPr/>
                    <a:lstStyle/>
                    <a:p>
                      <a:pPr algn="ctr" fontAlgn="ctr"/>
                      <a:r>
                        <a:rPr lang="en-US" sz="600" b="0" i="0" u="none" strike="noStrike">
                          <a:effectLst/>
                          <a:latin typeface="Calibri"/>
                        </a:rPr>
                        <a:t>13</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Eugene-Springfield</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OR</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130</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134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115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89</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87</a:t>
                      </a:r>
                    </a:p>
                  </a:txBody>
                  <a:tcPr marL="3766" marR="3766" marT="3766" marB="0" anchor="b">
                    <a:lnL>
                      <a:noFill/>
                    </a:lnL>
                    <a:lnR>
                      <a:noFill/>
                    </a:lnR>
                    <a:lnT>
                      <a:noFill/>
                    </a:lnT>
                    <a:lnB>
                      <a:noFill/>
                    </a:lnB>
                    <a:solidFill>
                      <a:srgbClr val="FF8080"/>
                    </a:solidFill>
                  </a:tcPr>
                </a:tc>
                <a:tc>
                  <a:txBody>
                    <a:bodyPr/>
                    <a:lstStyle/>
                    <a:p>
                      <a:pPr algn="ctr" fontAlgn="b"/>
                      <a:r>
                        <a:rPr lang="en-US" sz="600" b="0" i="0" u="none" strike="noStrike">
                          <a:effectLst/>
                          <a:latin typeface="Calibri"/>
                        </a:rPr>
                        <a:t>88</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115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102</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4"/>
                  </a:ext>
                </a:extLst>
              </a:tr>
              <a:tr h="87586">
                <a:tc>
                  <a:txBody>
                    <a:bodyPr/>
                    <a:lstStyle/>
                    <a:p>
                      <a:pPr algn="ctr" fontAlgn="ctr"/>
                      <a:r>
                        <a:rPr lang="en-US" sz="600" b="0" i="0" u="none" strike="noStrike">
                          <a:effectLst/>
                          <a:latin typeface="Calibri"/>
                        </a:rPr>
                        <a:t>14</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Salem</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OR</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118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89</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128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91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89</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84</a:t>
                      </a:r>
                    </a:p>
                  </a:txBody>
                  <a:tcPr marL="3766" marR="3766" marT="3766" marB="0" anchor="b">
                    <a:lnL>
                      <a:noFill/>
                    </a:lnL>
                    <a:lnR>
                      <a:noFill/>
                    </a:lnR>
                    <a:lnT>
                      <a:noFill/>
                    </a:lnT>
                    <a:lnB>
                      <a:noFill/>
                    </a:lnB>
                    <a:solidFill>
                      <a:srgbClr val="FF8080"/>
                    </a:solidFill>
                  </a:tcPr>
                </a:tc>
                <a:tc>
                  <a:txBody>
                    <a:bodyPr/>
                    <a:lstStyle/>
                    <a:p>
                      <a:pPr algn="ctr" fontAlgn="b"/>
                      <a:r>
                        <a:rPr lang="en-US" sz="600" b="0" i="0" u="none" strike="noStrike">
                          <a:effectLst/>
                          <a:latin typeface="Calibri"/>
                        </a:rPr>
                        <a:t>87</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104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99</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5"/>
                  </a:ext>
                </a:extLst>
              </a:tr>
              <a:tr h="159374">
                <a:tc>
                  <a:txBody>
                    <a:bodyPr/>
                    <a:lstStyle/>
                    <a:p>
                      <a:pPr algn="ctr" fontAlgn="ctr"/>
                      <a:r>
                        <a:rPr lang="en-US" sz="600" b="0" i="0" u="none" strike="noStrike">
                          <a:effectLst/>
                          <a:latin typeface="Calibri"/>
                        </a:rPr>
                        <a:t>15</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San Jose-Sunnyvale-Santa Clara</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134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144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94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210</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146</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67</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58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55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101</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87</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137</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97</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6"/>
                  </a:ext>
                </a:extLst>
              </a:tr>
              <a:tr h="166009">
                <a:tc>
                  <a:txBody>
                    <a:bodyPr/>
                    <a:lstStyle/>
                    <a:p>
                      <a:pPr algn="ctr" fontAlgn="ctr"/>
                      <a:r>
                        <a:rPr lang="en-US" sz="600" b="0" i="0" u="none" strike="noStrike">
                          <a:effectLst/>
                          <a:latin typeface="Calibri"/>
                        </a:rPr>
                        <a:t>16</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Sacramento--Arden-Arcade--Roseville</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150</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121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146</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133</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81</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79</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101</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87</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125</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97</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7"/>
                  </a:ext>
                </a:extLst>
              </a:tr>
              <a:tr h="159374">
                <a:tc>
                  <a:txBody>
                    <a:bodyPr/>
                    <a:lstStyle/>
                    <a:p>
                      <a:pPr algn="ctr" fontAlgn="ctr"/>
                      <a:r>
                        <a:rPr lang="en-US" sz="600" b="0" i="0" u="none" strike="noStrike">
                          <a:effectLst/>
                          <a:latin typeface="Calibri"/>
                        </a:rPr>
                        <a:t>17</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San Diego-Carlsbad-San Marcos</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148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120</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111</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150</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132</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82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102</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88</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125</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95</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8"/>
                  </a:ext>
                </a:extLst>
              </a:tr>
              <a:tr h="87586">
                <a:tc>
                  <a:txBody>
                    <a:bodyPr/>
                    <a:lstStyle/>
                    <a:p>
                      <a:pPr algn="ctr" fontAlgn="ctr"/>
                      <a:r>
                        <a:rPr lang="en-US" sz="600" b="0" i="0" u="none" strike="noStrike">
                          <a:effectLst/>
                          <a:latin typeface="Calibri"/>
                        </a:rPr>
                        <a:t>18</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Yakima</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WA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68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71</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113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102</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148</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92</a:t>
                      </a:r>
                    </a:p>
                  </a:txBody>
                  <a:tcPr marL="3766" marR="3766" marT="3766" marB="0" anchor="ctr">
                    <a:lnL>
                      <a:noFill/>
                    </a:lnL>
                    <a:lnR>
                      <a:noFill/>
                    </a:lnR>
                    <a:lnT>
                      <a:noFill/>
                    </a:lnT>
                    <a:lnB>
                      <a:noFill/>
                    </a:lnB>
                    <a:solidFill>
                      <a:srgbClr val="FFFF80"/>
                    </a:solidFill>
                  </a:tcPr>
                </a:tc>
                <a:tc>
                  <a:txBody>
                    <a:bodyPr/>
                    <a:lstStyle/>
                    <a:p>
                      <a:pPr algn="ctr" fontAlgn="b"/>
                      <a:r>
                        <a:rPr lang="en-US" sz="600" b="0" i="0" u="none" strike="noStrike">
                          <a:effectLst/>
                          <a:latin typeface="Calibri"/>
                        </a:rPr>
                        <a:t>86</a:t>
                      </a:r>
                    </a:p>
                  </a:txBody>
                  <a:tcPr marL="3766" marR="3766" marT="3766" marB="0" anchor="b">
                    <a:lnL>
                      <a:noFill/>
                    </a:lnL>
                    <a:lnR>
                      <a:noFill/>
                    </a:lnR>
                    <a:lnT>
                      <a:noFill/>
                    </a:lnT>
                    <a:lnB>
                      <a:noFill/>
                    </a:lnB>
                    <a:solidFill>
                      <a:srgbClr val="FF8080"/>
                    </a:solidFill>
                  </a:tcPr>
                </a:tc>
                <a:tc>
                  <a:txBody>
                    <a:bodyPr/>
                    <a:lstStyle/>
                    <a:p>
                      <a:pPr algn="ctr" fontAlgn="b"/>
                      <a:r>
                        <a:rPr lang="en-US" sz="600" b="0" i="0" u="none" strike="noStrike">
                          <a:effectLst/>
                          <a:latin typeface="Calibri"/>
                        </a:rPr>
                        <a:t>89</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75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93</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19"/>
                  </a:ext>
                </a:extLst>
              </a:tr>
              <a:tr h="159374">
                <a:tc>
                  <a:txBody>
                    <a:bodyPr/>
                    <a:lstStyle/>
                    <a:p>
                      <a:pPr algn="ctr" fontAlgn="ctr"/>
                      <a:r>
                        <a:rPr lang="en-US" sz="600" b="0" i="0" u="none" strike="noStrike">
                          <a:effectLst/>
                          <a:latin typeface="Calibri"/>
                        </a:rPr>
                        <a:t>19</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Oxnard-Thousand Oaks-Ventura</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126</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107</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154</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122</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82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64</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105</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89</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116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92</a:t>
                      </a:r>
                    </a:p>
                  </a:txBody>
                  <a:tcPr marL="3766" marR="3766" marT="3766" marB="0" anchor="ctr">
                    <a:lnL>
                      <a:noFill/>
                    </a:lnL>
                    <a:lnR>
                      <a:noFill/>
                    </a:lnR>
                    <a:lnT>
                      <a:noFill/>
                    </a:lnT>
                    <a:lnB>
                      <a:noFill/>
                    </a:lnB>
                    <a:solidFill>
                      <a:srgbClr val="FFFF80"/>
                    </a:solidFill>
                  </a:tcPr>
                </a:tc>
                <a:extLst>
                  <a:ext uri="{0D108BD9-81ED-4DB2-BD59-A6C34878D82A}">
                    <a16:rowId xmlns="" xmlns:a16="http://schemas.microsoft.com/office/drawing/2014/main" val="10020"/>
                  </a:ext>
                </a:extLst>
              </a:tr>
              <a:tr h="87586">
                <a:tc>
                  <a:txBody>
                    <a:bodyPr/>
                    <a:lstStyle/>
                    <a:p>
                      <a:pPr algn="ctr" fontAlgn="ctr"/>
                      <a:r>
                        <a:rPr lang="en-US" sz="600" b="0" i="0" u="none" strike="noStrike">
                          <a:effectLst/>
                          <a:latin typeface="Calibri"/>
                        </a:rPr>
                        <a:t>20</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Santa Cruz-Watsonville</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68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131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86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187</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118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76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60</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104</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89</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115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89</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21"/>
                  </a:ext>
                </a:extLst>
              </a:tr>
              <a:tr h="159374">
                <a:tc>
                  <a:txBody>
                    <a:bodyPr/>
                    <a:lstStyle/>
                    <a:p>
                      <a:pPr algn="ctr" fontAlgn="ctr"/>
                      <a:r>
                        <a:rPr lang="en-US" sz="600" b="0" i="0" u="none" strike="noStrike">
                          <a:effectLst/>
                          <a:latin typeface="Calibri"/>
                        </a:rPr>
                        <a:t>21</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San Luis Obispo-Paso Robles</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68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116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112</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97</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87</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113</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93</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99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87</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22"/>
                  </a:ext>
                </a:extLst>
              </a:tr>
              <a:tr h="159374">
                <a:tc>
                  <a:txBody>
                    <a:bodyPr/>
                    <a:lstStyle/>
                    <a:p>
                      <a:pPr algn="ctr" fontAlgn="ctr"/>
                      <a:r>
                        <a:rPr lang="en-US" sz="600" b="0" i="0" u="none" strike="noStrike">
                          <a:effectLst/>
                          <a:latin typeface="Calibri"/>
                        </a:rPr>
                        <a:t>22</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Santa Barbara-Santa Maria</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96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115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80</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141</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92</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68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98</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86</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106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87</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23"/>
                  </a:ext>
                </a:extLst>
              </a:tr>
              <a:tr h="166009">
                <a:tc>
                  <a:txBody>
                    <a:bodyPr/>
                    <a:lstStyle/>
                    <a:p>
                      <a:pPr algn="ctr" fontAlgn="ctr"/>
                      <a:r>
                        <a:rPr lang="en-US" sz="600" b="0" i="0" u="none" strike="noStrike">
                          <a:effectLst/>
                          <a:latin typeface="Calibri"/>
                        </a:rPr>
                        <a:t>23</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Riverside-San Bernardino-Ontario</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90</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71</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165</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70</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99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71</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110</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92</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95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86</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24"/>
                  </a:ext>
                </a:extLst>
              </a:tr>
              <a:tr h="166009">
                <a:tc>
                  <a:txBody>
                    <a:bodyPr/>
                    <a:lstStyle/>
                    <a:p>
                      <a:pPr algn="ctr" fontAlgn="ctr"/>
                      <a:r>
                        <a:rPr lang="en-US" sz="600" b="0" i="0" u="none" strike="noStrike">
                          <a:effectLst/>
                          <a:latin typeface="Calibri"/>
                        </a:rPr>
                        <a:t>24</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*San Francisco-Oakland-Fremont</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64</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143</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88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206</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125</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71</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41</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50</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86</a:t>
                      </a:r>
                    </a:p>
                  </a:txBody>
                  <a:tcPr marL="3766" marR="3766" marT="3766" marB="0" anchor="b">
                    <a:lnL>
                      <a:noFill/>
                    </a:lnL>
                    <a:lnR>
                      <a:noFill/>
                    </a:lnR>
                    <a:lnT>
                      <a:noFill/>
                    </a:lnT>
                    <a:lnB>
                      <a:noFill/>
                    </a:lnB>
                    <a:solidFill>
                      <a:srgbClr val="FF8080"/>
                    </a:solidFill>
                  </a:tcPr>
                </a:tc>
                <a:tc>
                  <a:txBody>
                    <a:bodyPr/>
                    <a:lstStyle/>
                    <a:p>
                      <a:pPr algn="ctr" fontAlgn="b"/>
                      <a:r>
                        <a:rPr lang="en-US" sz="600" b="0" i="0" u="none" strike="noStrike">
                          <a:effectLst/>
                          <a:latin typeface="Calibri"/>
                        </a:rPr>
                        <a:t>80</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120</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86</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25"/>
                  </a:ext>
                </a:extLst>
              </a:tr>
              <a:tr h="87586">
                <a:tc>
                  <a:txBody>
                    <a:bodyPr/>
                    <a:lstStyle/>
                    <a:p>
                      <a:pPr algn="ctr" fontAlgn="ctr"/>
                      <a:r>
                        <a:rPr lang="en-US" sz="600" b="0" i="0" u="none" strike="noStrike">
                          <a:effectLst/>
                          <a:latin typeface="Calibri"/>
                        </a:rPr>
                        <a:t>25</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Santa Rosa-Petaluma</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82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112</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99</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125</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79</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64</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106</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90</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103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85</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26"/>
                  </a:ext>
                </a:extLst>
              </a:tr>
              <a:tr h="87586">
                <a:tc>
                  <a:txBody>
                    <a:bodyPr/>
                    <a:lstStyle/>
                    <a:p>
                      <a:pPr algn="ctr" fontAlgn="ctr"/>
                      <a:r>
                        <a:rPr lang="en-US" sz="600" b="0" i="0" u="none" strike="noStrike">
                          <a:effectLst/>
                          <a:latin typeface="Calibri"/>
                        </a:rPr>
                        <a:t>26</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Fresno</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122</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74</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153</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53</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100</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87</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69</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101</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87</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96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85</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27"/>
                  </a:ext>
                </a:extLst>
              </a:tr>
              <a:tr h="87586">
                <a:tc>
                  <a:txBody>
                    <a:bodyPr/>
                    <a:lstStyle/>
                    <a:p>
                      <a:pPr algn="ctr" fontAlgn="ctr"/>
                      <a:r>
                        <a:rPr lang="en-US" sz="600" b="0" i="0" u="none" strike="noStrike">
                          <a:effectLst/>
                          <a:latin typeface="Calibri"/>
                        </a:rPr>
                        <a:t>27</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Stockton</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96</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65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189</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66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104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76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83</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96</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85</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98</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85</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28"/>
                  </a:ext>
                </a:extLst>
              </a:tr>
              <a:tr h="166009">
                <a:tc>
                  <a:txBody>
                    <a:bodyPr/>
                    <a:lstStyle/>
                    <a:p>
                      <a:pPr algn="ctr" fontAlgn="ctr"/>
                      <a:r>
                        <a:rPr lang="en-US" sz="600" b="0" i="0" u="none" strike="noStrike">
                          <a:effectLst/>
                          <a:latin typeface="Calibri"/>
                        </a:rPr>
                        <a:t>28</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Los Angeles-Long Beach-Santa Ana</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104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133</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105</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55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58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108</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91</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100</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83</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29"/>
                  </a:ext>
                </a:extLst>
              </a:tr>
              <a:tr h="87586">
                <a:tc>
                  <a:txBody>
                    <a:bodyPr/>
                    <a:lstStyle/>
                    <a:p>
                      <a:pPr algn="ctr" fontAlgn="ctr"/>
                      <a:r>
                        <a:rPr lang="en-US" sz="600" b="0" i="0" u="none" strike="noStrike">
                          <a:effectLst/>
                          <a:latin typeface="Calibri"/>
                        </a:rPr>
                        <a:t>29</a:t>
                      </a:r>
                    </a:p>
                  </a:txBody>
                  <a:tcPr marL="3766" marR="3766" marT="3766" marB="0" anchor="ctr">
                    <a:lnL>
                      <a:noFill/>
                    </a:lnL>
                    <a:lnR>
                      <a:noFill/>
                    </a:lnR>
                    <a:lnT>
                      <a:noFill/>
                    </a:lnT>
                    <a:lnB>
                      <a:noFill/>
                    </a:lnB>
                  </a:tcPr>
                </a:tc>
                <a:tc>
                  <a:txBody>
                    <a:bodyPr/>
                    <a:lstStyle/>
                    <a:p>
                      <a:pPr algn="l" fontAlgn="b"/>
                      <a:r>
                        <a:rPr lang="en-US" sz="600" b="0" i="0" u="none" strike="noStrike">
                          <a:effectLst/>
                          <a:latin typeface="Calibri"/>
                        </a:rPr>
                        <a:t>Bakersfield</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a:effectLst/>
                          <a:latin typeface="Calibri"/>
                        </a:rPr>
                        <a:t>46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62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165</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68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93</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94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113</a:t>
                      </a:r>
                    </a:p>
                  </a:txBody>
                  <a:tcPr marL="3766" marR="3766" marT="3766" marB="0" anchor="b">
                    <a:lnL>
                      <a:noFill/>
                    </a:lnL>
                    <a:lnR>
                      <a:noFill/>
                    </a:lnR>
                    <a:lnT>
                      <a:noFill/>
                    </a:lnT>
                    <a:lnB>
                      <a:noFill/>
                    </a:lnB>
                    <a:solidFill>
                      <a:srgbClr val="FFFF80"/>
                    </a:solidFill>
                  </a:tcPr>
                </a:tc>
                <a:tc>
                  <a:txBody>
                    <a:bodyPr/>
                    <a:lstStyle/>
                    <a:p>
                      <a:pPr algn="ctr" fontAlgn="b"/>
                      <a:r>
                        <a:rPr lang="en-US" sz="600" b="0" i="0" u="none" strike="noStrike">
                          <a:effectLst/>
                          <a:latin typeface="Calibri"/>
                        </a:rPr>
                        <a:t>93</a:t>
                      </a:r>
                    </a:p>
                  </a:txBody>
                  <a:tcPr marL="3766" marR="3766" marT="3766" marB="0" anchor="b">
                    <a:lnL>
                      <a:noFill/>
                    </a:lnL>
                    <a:lnR>
                      <a:noFill/>
                    </a:lnR>
                    <a:lnT>
                      <a:noFill/>
                    </a:lnT>
                    <a:lnB>
                      <a:noFill/>
                    </a:lnB>
                    <a:solidFill>
                      <a:srgbClr val="FFFF80"/>
                    </a:solidFill>
                  </a:tcPr>
                </a:tc>
                <a:tc>
                  <a:txBody>
                    <a:bodyPr/>
                    <a:lstStyle/>
                    <a:p>
                      <a:pPr algn="ctr" fontAlgn="ctr"/>
                      <a:r>
                        <a:rPr lang="en-US" sz="600" b="0" i="0" u="none" strike="noStrike">
                          <a:effectLst/>
                          <a:latin typeface="Calibri"/>
                        </a:rPr>
                        <a:t>84</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83</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30"/>
                  </a:ext>
                </a:extLst>
              </a:tr>
              <a:tr h="87586">
                <a:tc>
                  <a:txBody>
                    <a:bodyPr/>
                    <a:lstStyle/>
                    <a:p>
                      <a:pPr algn="ctr" fontAlgn="ctr"/>
                      <a:r>
                        <a:rPr lang="en-US" sz="600" b="0" i="0" u="none" strike="noStrike">
                          <a:effectLst/>
                          <a:latin typeface="Calibri"/>
                        </a:rPr>
                        <a:t>30</a:t>
                      </a:r>
                    </a:p>
                  </a:txBody>
                  <a:tcPr marL="3766" marR="3766" marT="3766" marB="0" anchor="ctr">
                    <a:lnL>
                      <a:noFill/>
                    </a:lnL>
                    <a:lnR>
                      <a:noFill/>
                    </a:lnR>
                    <a:lnT>
                      <a:noFill/>
                    </a:lnT>
                    <a:lnB>
                      <a:noFill/>
                    </a:lnB>
                  </a:tcPr>
                </a:tc>
                <a:tc>
                  <a:txBody>
                    <a:bodyPr/>
                    <a:lstStyle/>
                    <a:p>
                      <a:pPr algn="l" fontAlgn="b"/>
                      <a:r>
                        <a:rPr lang="en-US" sz="600" b="0" i="0" u="none" strike="noStrike" dirty="0">
                          <a:effectLst/>
                          <a:latin typeface="Calibri"/>
                        </a:rPr>
                        <a:t>Visalia-Porterville</a:t>
                      </a:r>
                    </a:p>
                  </a:txBody>
                  <a:tcPr marL="3766" marR="3766" marT="3766" marB="0" anchor="b">
                    <a:lnL>
                      <a:noFill/>
                    </a:lnL>
                    <a:lnR>
                      <a:noFill/>
                    </a:lnR>
                    <a:lnT>
                      <a:noFill/>
                    </a:lnT>
                    <a:lnB>
                      <a:noFill/>
                    </a:lnB>
                  </a:tcPr>
                </a:tc>
                <a:tc>
                  <a:txBody>
                    <a:bodyPr/>
                    <a:lstStyle/>
                    <a:p>
                      <a:pPr algn="ctr" fontAlgn="ctr"/>
                      <a:r>
                        <a:rPr lang="en-US" sz="600" b="0" i="0" u="none" strike="noStrike">
                          <a:effectLst/>
                          <a:latin typeface="Calibri"/>
                        </a:rPr>
                        <a:t> CA</a:t>
                      </a:r>
                    </a:p>
                  </a:txBody>
                  <a:tcPr marL="3766" marR="3766" marT="3766" marB="0" anchor="ctr">
                    <a:lnL>
                      <a:noFill/>
                    </a:lnL>
                    <a:lnR>
                      <a:noFill/>
                    </a:lnR>
                    <a:lnT>
                      <a:noFill/>
                    </a:lnT>
                    <a:lnB>
                      <a:noFill/>
                    </a:lnB>
                  </a:tcPr>
                </a:tc>
                <a:tc>
                  <a:txBody>
                    <a:bodyPr/>
                    <a:lstStyle/>
                    <a:p>
                      <a:pPr algn="ctr" fontAlgn="ctr"/>
                      <a:r>
                        <a:rPr lang="en-US" sz="600" b="0" i="0" u="none" strike="noStrike" dirty="0">
                          <a:effectLst/>
                          <a:latin typeface="Calibri"/>
                        </a:rPr>
                        <a:t>82</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55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dirty="0">
                          <a:effectLst/>
                          <a:latin typeface="Calibri"/>
                        </a:rPr>
                        <a:t>180</a:t>
                      </a:r>
                    </a:p>
                  </a:txBody>
                  <a:tcPr marL="3766" marR="3766" marT="3766" marB="0" anchor="ctr">
                    <a:lnL>
                      <a:noFill/>
                    </a:lnL>
                    <a:lnR>
                      <a:noFill/>
                    </a:lnR>
                    <a:lnT>
                      <a:noFill/>
                    </a:lnT>
                    <a:lnB>
                      <a:noFill/>
                    </a:lnB>
                    <a:solidFill>
                      <a:srgbClr val="80FF80"/>
                    </a:solidFill>
                  </a:tcPr>
                </a:tc>
                <a:tc>
                  <a:txBody>
                    <a:bodyPr/>
                    <a:lstStyle/>
                    <a:p>
                      <a:pPr algn="ctr" fontAlgn="ctr"/>
                      <a:r>
                        <a:rPr lang="en-US" sz="600" b="0" i="0" u="none" strike="noStrike">
                          <a:effectLst/>
                          <a:latin typeface="Calibri"/>
                        </a:rPr>
                        <a:t>35</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97</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104</a:t>
                      </a:r>
                    </a:p>
                  </a:txBody>
                  <a:tcPr marL="3766" marR="3766" marT="3766" marB="0" anchor="ctr">
                    <a:lnL>
                      <a:noFill/>
                    </a:lnL>
                    <a:lnR>
                      <a:noFill/>
                    </a:lnR>
                    <a:lnT>
                      <a:noFill/>
                    </a:lnT>
                    <a:lnB>
                      <a:noFill/>
                    </a:lnB>
                    <a:solidFill>
                      <a:srgbClr val="FFFF80"/>
                    </a:solidFill>
                  </a:tcPr>
                </a:tc>
                <a:tc>
                  <a:txBody>
                    <a:bodyPr/>
                    <a:lstStyle/>
                    <a:p>
                      <a:pPr algn="ctr" fontAlgn="ctr"/>
                      <a:r>
                        <a:rPr lang="en-US" sz="600" b="0" i="0" u="none" strike="noStrike">
                          <a:effectLst/>
                          <a:latin typeface="Calibri"/>
                        </a:rPr>
                        <a:t>38</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80</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a:effectLst/>
                          <a:latin typeface="Calibri"/>
                        </a:rPr>
                        <a:t>73</a:t>
                      </a:r>
                    </a:p>
                  </a:txBody>
                  <a:tcPr marL="3766" marR="3766" marT="3766" marB="0" anchor="ctr">
                    <a:lnL>
                      <a:noFill/>
                    </a:lnL>
                    <a:lnR>
                      <a:noFill/>
                    </a:lnR>
                    <a:lnT>
                      <a:noFill/>
                    </a:lnT>
                    <a:lnB>
                      <a:noFill/>
                    </a:lnB>
                    <a:solidFill>
                      <a:srgbClr val="FF8080"/>
                    </a:solidFill>
                  </a:tcPr>
                </a:tc>
                <a:tc>
                  <a:txBody>
                    <a:bodyPr/>
                    <a:lstStyle/>
                    <a:p>
                      <a:pPr algn="ctr" fontAlgn="b"/>
                      <a:r>
                        <a:rPr lang="en-US" sz="600" b="0" i="0" u="none" strike="noStrike">
                          <a:effectLst/>
                          <a:latin typeface="Calibri"/>
                        </a:rPr>
                        <a:t>82</a:t>
                      </a:r>
                    </a:p>
                  </a:txBody>
                  <a:tcPr marL="3766" marR="3766" marT="3766" marB="0" anchor="b">
                    <a:lnL>
                      <a:noFill/>
                    </a:lnL>
                    <a:lnR>
                      <a:noFill/>
                    </a:lnR>
                    <a:lnT>
                      <a:noFill/>
                    </a:lnT>
                    <a:lnB>
                      <a:noFill/>
                    </a:lnB>
                    <a:solidFill>
                      <a:srgbClr val="FF8080"/>
                    </a:solidFill>
                  </a:tcPr>
                </a:tc>
                <a:tc>
                  <a:txBody>
                    <a:bodyPr/>
                    <a:lstStyle/>
                    <a:p>
                      <a:pPr algn="ctr" fontAlgn="b"/>
                      <a:r>
                        <a:rPr lang="en-US" sz="600" b="0" i="0" u="none" strike="noStrike">
                          <a:effectLst/>
                          <a:latin typeface="Calibri"/>
                        </a:rPr>
                        <a:t>78</a:t>
                      </a:r>
                    </a:p>
                  </a:txBody>
                  <a:tcPr marL="3766" marR="3766" marT="3766" marB="0" anchor="b">
                    <a:lnL>
                      <a:noFill/>
                    </a:lnL>
                    <a:lnR>
                      <a:noFill/>
                    </a:lnR>
                    <a:lnT>
                      <a:noFill/>
                    </a:lnT>
                    <a:lnB>
                      <a:noFill/>
                    </a:lnB>
                    <a:solidFill>
                      <a:srgbClr val="FF8080"/>
                    </a:solidFill>
                  </a:tcPr>
                </a:tc>
                <a:tc>
                  <a:txBody>
                    <a:bodyPr/>
                    <a:lstStyle/>
                    <a:p>
                      <a:pPr algn="ctr" fontAlgn="ctr"/>
                      <a:r>
                        <a:rPr lang="en-US" sz="600" b="0" i="0" u="none" strike="noStrike">
                          <a:effectLst/>
                          <a:latin typeface="Calibri"/>
                        </a:rPr>
                        <a:t>86</a:t>
                      </a:r>
                    </a:p>
                  </a:txBody>
                  <a:tcPr marL="3766" marR="3766" marT="3766" marB="0" anchor="ctr">
                    <a:lnL>
                      <a:noFill/>
                    </a:lnL>
                    <a:lnR>
                      <a:noFill/>
                    </a:lnR>
                    <a:lnT>
                      <a:noFill/>
                    </a:lnT>
                    <a:lnB>
                      <a:noFill/>
                    </a:lnB>
                    <a:solidFill>
                      <a:srgbClr val="FF8080"/>
                    </a:solidFill>
                  </a:tcPr>
                </a:tc>
                <a:tc>
                  <a:txBody>
                    <a:bodyPr/>
                    <a:lstStyle/>
                    <a:p>
                      <a:pPr algn="ctr" fontAlgn="ctr"/>
                      <a:r>
                        <a:rPr lang="en-US" sz="600" b="0" i="0" u="none" strike="noStrike" dirty="0">
                          <a:effectLst/>
                          <a:latin typeface="Calibri"/>
                        </a:rPr>
                        <a:t>83</a:t>
                      </a:r>
                    </a:p>
                  </a:txBody>
                  <a:tcPr marL="3766" marR="3766" marT="3766" marB="0" anchor="ctr">
                    <a:lnL>
                      <a:noFill/>
                    </a:lnL>
                    <a:lnR>
                      <a:noFill/>
                    </a:lnR>
                    <a:lnT>
                      <a:noFill/>
                    </a:lnT>
                    <a:lnB>
                      <a:noFill/>
                    </a:lnB>
                    <a:solidFill>
                      <a:srgbClr val="FF8080"/>
                    </a:solidFill>
                  </a:tcPr>
                </a:tc>
                <a:extLst>
                  <a:ext uri="{0D108BD9-81ED-4DB2-BD59-A6C34878D82A}">
                    <a16:rowId xmlns="" xmlns:a16="http://schemas.microsoft.com/office/drawing/2014/main" val="10031"/>
                  </a:ext>
                </a:extLst>
              </a:tr>
            </a:tbl>
          </a:graphicData>
        </a:graphic>
      </p:graphicFrame>
      <p:pic>
        <p:nvPicPr>
          <p:cNvPr id="5" name="Picture 4" descr="TestMap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888" y="435438"/>
            <a:ext cx="3913201" cy="232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1351514"/>
            <a:ext cx="1417376" cy="461665"/>
          </a:xfrm>
          <a:prstGeom prst="rect">
            <a:avLst/>
          </a:prstGeom>
          <a:noFill/>
        </p:spPr>
        <p:txBody>
          <a:bodyPr wrap="none" rtlCol="0">
            <a:spAutoFit/>
          </a:bodyPr>
          <a:lstStyle/>
          <a:p>
            <a:r>
              <a:rPr lang="en-US" sz="2400" dirty="0">
                <a:solidFill>
                  <a:srgbClr val="C00000"/>
                </a:solidFill>
              </a:rPr>
              <a:t>Analytics</a:t>
            </a:r>
          </a:p>
        </p:txBody>
      </p:sp>
    </p:spTree>
    <p:extLst>
      <p:ext uri="{BB962C8B-B14F-4D97-AF65-F5344CB8AC3E}">
        <p14:creationId xmlns:p14="http://schemas.microsoft.com/office/powerpoint/2010/main" val="1717615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Content Placeholder 2"/>
          <p:cNvSpPr>
            <a:spLocks noGrp="1"/>
          </p:cNvSpPr>
          <p:nvPr>
            <p:ph idx="1"/>
          </p:nvPr>
        </p:nvSpPr>
        <p:spPr>
          <a:xfrm>
            <a:off x="838200" y="3048001"/>
            <a:ext cx="8465820" cy="3197384"/>
          </a:xfrm>
        </p:spPr>
        <p:txBody>
          <a:bodyPr/>
          <a:lstStyle/>
          <a:p>
            <a:pPr algn="ctr">
              <a:buFont typeface="Times New Roman" panose="02020603050405020304" pitchFamily="18" charset="0"/>
              <a:buNone/>
            </a:pPr>
            <a:r>
              <a:rPr lang="en-US" altLang="en-US" sz="6600">
                <a:solidFill>
                  <a:schemeClr val="bg1"/>
                </a:solidFill>
                <a:cs typeface="Calibri" panose="020F0502020204030204" pitchFamily="34" charset="0"/>
              </a:rPr>
              <a:t>Questions?</a:t>
            </a:r>
          </a:p>
          <a:p>
            <a:pPr algn="ctr">
              <a:buFont typeface="Times New Roman" panose="02020603050405020304" pitchFamily="18" charset="0"/>
              <a:buNone/>
            </a:pPr>
            <a:endParaRPr lang="en-US" altLang="en-US" sz="3960">
              <a:solidFill>
                <a:schemeClr val="bg1"/>
              </a:solidFill>
              <a:cs typeface="Calibri" panose="020F0502020204030204" pitchFamily="34" charset="0"/>
            </a:endParaRPr>
          </a:p>
          <a:p>
            <a:pPr algn="ctr">
              <a:buFont typeface="Times New Roman" panose="02020603050405020304" pitchFamily="18" charset="0"/>
              <a:buNone/>
            </a:pPr>
            <a:endParaRPr lang="en-US" altLang="en-US" sz="3960">
              <a:solidFill>
                <a:srgbClr val="FF0000"/>
              </a:solidFill>
              <a:latin typeface="Candara" panose="020E0502030303020204" pitchFamily="34" charset="0"/>
            </a:endParaRPr>
          </a:p>
        </p:txBody>
      </p:sp>
      <p:sp>
        <p:nvSpPr>
          <p:cNvPr id="64514" name="Slide Number Placeholder 3"/>
          <p:cNvSpPr>
            <a:spLocks noGrp="1"/>
          </p:cNvSpPr>
          <p:nvPr>
            <p:ph type="sldNum" sz="quarter" idx="12"/>
          </p:nvPr>
        </p:nvSpPr>
        <p:spPr bwMode="auto">
          <a:xfrm>
            <a:off x="502920" y="7106285"/>
            <a:ext cx="2346960" cy="401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520">
                <a:solidFill>
                  <a:schemeClr val="tx1"/>
                </a:solidFill>
                <a:latin typeface="Calibri" panose="020F0502020204030204" pitchFamily="34" charset="0"/>
              </a:defRPr>
            </a:lvl1pPr>
            <a:lvl2pPr marL="817245" indent="-314325">
              <a:spcBef>
                <a:spcPct val="20000"/>
              </a:spcBef>
              <a:buFont typeface="Arial" panose="020B0604020202020204" pitchFamily="34" charset="0"/>
              <a:buChar char="–"/>
              <a:defRPr sz="3080">
                <a:solidFill>
                  <a:schemeClr val="tx1"/>
                </a:solidFill>
                <a:latin typeface="Calibri" panose="020F0502020204030204" pitchFamily="34" charset="0"/>
              </a:defRPr>
            </a:lvl2pPr>
            <a:lvl3pPr marL="1257300" indent="-251460">
              <a:spcBef>
                <a:spcPct val="20000"/>
              </a:spcBef>
              <a:buFont typeface="Arial" panose="020B0604020202020204" pitchFamily="34" charset="0"/>
              <a:buChar char="•"/>
              <a:defRPr sz="2640">
                <a:solidFill>
                  <a:schemeClr val="tx1"/>
                </a:solidFill>
                <a:latin typeface="Calibri" panose="020F0502020204030204" pitchFamily="34" charset="0"/>
              </a:defRPr>
            </a:lvl3pPr>
            <a:lvl4pPr marL="1760220" indent="-251460">
              <a:spcBef>
                <a:spcPct val="20000"/>
              </a:spcBef>
              <a:buFont typeface="Arial" panose="020B0604020202020204" pitchFamily="34" charset="0"/>
              <a:buChar char="–"/>
              <a:defRPr sz="2200">
                <a:solidFill>
                  <a:schemeClr val="tx1"/>
                </a:solidFill>
                <a:latin typeface="Calibri" panose="020F0502020204030204" pitchFamily="34" charset="0"/>
              </a:defRPr>
            </a:lvl4pPr>
            <a:lvl5pPr marL="2263140" indent="-251460">
              <a:spcBef>
                <a:spcPct val="20000"/>
              </a:spcBef>
              <a:buFont typeface="Arial" panose="020B0604020202020204" pitchFamily="34" charset="0"/>
              <a:buChar char="»"/>
              <a:defRPr sz="2200">
                <a:solidFill>
                  <a:schemeClr val="tx1"/>
                </a:solidFill>
                <a:latin typeface="Calibri" panose="020F0502020204030204" pitchFamily="34" charset="0"/>
              </a:defRPr>
            </a:lvl5pPr>
            <a:lvl6pPr marL="2766060" indent="-25146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3268980" indent="-25146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771900" indent="-25146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4274820" indent="-25146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l">
              <a:spcBef>
                <a:spcPct val="0"/>
              </a:spcBef>
              <a:buFontTx/>
              <a:buNone/>
            </a:pPr>
            <a:fld id="{EB12CF39-FB28-42E2-9DA9-FB09754CB011}" type="slidenum">
              <a:rPr lang="en-US" altLang="en-US" sz="1320">
                <a:solidFill>
                  <a:srgbClr val="000000"/>
                </a:solidFill>
                <a:latin typeface="Arial Narrow" panose="020B0606020202030204" pitchFamily="34" charset="0"/>
              </a:rPr>
              <a:pPr algn="l">
                <a:spcBef>
                  <a:spcPct val="0"/>
                </a:spcBef>
                <a:buFontTx/>
                <a:buNone/>
              </a:pPr>
              <a:t>24</a:t>
            </a:fld>
            <a:endParaRPr lang="en-US" altLang="en-US" sz="1320">
              <a:solidFill>
                <a:srgbClr val="000000"/>
              </a:solidFill>
              <a:latin typeface="Arial Narrow" panose="020B0606020202030204" pitchFamily="34" charset="0"/>
            </a:endParaRPr>
          </a:p>
        </p:txBody>
      </p:sp>
      <p:sp>
        <p:nvSpPr>
          <p:cNvPr id="64515" name="Rectangle 1"/>
          <p:cNvSpPr>
            <a:spLocks noChangeArrowheads="1"/>
          </p:cNvSpPr>
          <p:nvPr/>
        </p:nvSpPr>
        <p:spPr bwMode="auto">
          <a:xfrm>
            <a:off x="521970" y="2439399"/>
            <a:ext cx="8968740" cy="283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1980" dirty="0"/>
              <a:t>Apple had acquired local data company </a:t>
            </a:r>
            <a:r>
              <a:rPr lang="en-US" altLang="en-US" sz="1980" dirty="0" err="1"/>
              <a:t>Locationary</a:t>
            </a:r>
            <a:r>
              <a:rPr lang="en-US" altLang="en-US" sz="1980" dirty="0"/>
              <a:t>. </a:t>
            </a:r>
          </a:p>
          <a:p>
            <a:pPr>
              <a:spcBef>
                <a:spcPct val="0"/>
              </a:spcBef>
            </a:pPr>
            <a:r>
              <a:rPr lang="en-US" altLang="en-US" sz="1980" dirty="0"/>
              <a:t>The Toronto-based </a:t>
            </a:r>
            <a:r>
              <a:rPr lang="en-US" altLang="en-US" sz="1980" dirty="0" err="1"/>
              <a:t>Locationary</a:t>
            </a:r>
            <a:r>
              <a:rPr lang="en-US" altLang="en-US" sz="1980" dirty="0"/>
              <a:t>, a small Canadian startup backed by Extreme Venture Partners and </a:t>
            </a:r>
            <a:r>
              <a:rPr lang="en-US" altLang="en-US" sz="1980" dirty="0" err="1"/>
              <a:t>Plazacorp</a:t>
            </a:r>
            <a:r>
              <a:rPr lang="en-US" altLang="en-US" sz="1980" dirty="0"/>
              <a:t> Ventures, is a Wikipedia of sorts for location data. It’s obvious what Apple’s plans are with </a:t>
            </a:r>
            <a:r>
              <a:rPr lang="en-US" altLang="en-US" sz="1980" dirty="0" err="1"/>
              <a:t>Locationary</a:t>
            </a:r>
            <a:r>
              <a:rPr lang="en-US" altLang="en-US" sz="1980" dirty="0"/>
              <a:t>: beef up its new mapping service. </a:t>
            </a:r>
          </a:p>
          <a:p>
            <a:pPr>
              <a:spcBef>
                <a:spcPct val="0"/>
              </a:spcBef>
            </a:pPr>
            <a:endParaRPr lang="en-US" altLang="en-US" sz="1980" dirty="0"/>
          </a:p>
          <a:p>
            <a:pPr>
              <a:spcBef>
                <a:spcPct val="0"/>
              </a:spcBef>
            </a:pPr>
            <a:r>
              <a:rPr lang="en-US" altLang="en-US" sz="1980" dirty="0" err="1" smtClean="0"/>
              <a:t>Maponics</a:t>
            </a:r>
            <a:r>
              <a:rPr lang="en-US" altLang="en-US" sz="1980" dirty="0" smtClean="0"/>
              <a:t> purchased by Pitney Bowes.</a:t>
            </a:r>
            <a:endParaRPr lang="en-US" altLang="en-US" sz="1980" dirty="0"/>
          </a:p>
          <a:p>
            <a:pPr>
              <a:spcBef>
                <a:spcPct val="0"/>
              </a:spcBef>
              <a:buFontTx/>
              <a:buNone/>
            </a:pPr>
            <a:endParaRPr lang="en-US" altLang="en-US" sz="1980" dirty="0"/>
          </a:p>
          <a:p>
            <a:pPr>
              <a:spcBef>
                <a:spcPct val="0"/>
              </a:spcBef>
            </a:pPr>
            <a:r>
              <a:rPr lang="en-US" altLang="en-US" sz="1980" b="1" dirty="0">
                <a:solidFill>
                  <a:srgbClr val="B71C24"/>
                </a:solidFill>
              </a:rPr>
              <a:t>WHO has the location based data?</a:t>
            </a:r>
          </a:p>
        </p:txBody>
      </p:sp>
      <p:pic>
        <p:nvPicPr>
          <p:cNvPr id="64516" name="Picture 2" descr="http://siliconangle.com/files/2011/08/location-based-pin.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10737"/>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4"/>
          <p:cNvSpPr>
            <a:spLocks noChangeArrowheads="1"/>
          </p:cNvSpPr>
          <p:nvPr/>
        </p:nvSpPr>
        <p:spPr bwMode="auto">
          <a:xfrm>
            <a:off x="228600" y="1023191"/>
            <a:ext cx="9555480"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80" dirty="0"/>
              <a:t>Apple’s Acquisition of </a:t>
            </a:r>
            <a:r>
              <a:rPr lang="en-US" altLang="en-US" sz="3080" dirty="0" err="1"/>
              <a:t>Locationary</a:t>
            </a:r>
            <a:r>
              <a:rPr lang="en-US" altLang="en-US" sz="3080" dirty="0"/>
              <a:t> Means for Smart Services  - July 2013</a:t>
            </a:r>
          </a:p>
        </p:txBody>
      </p:sp>
      <p:sp>
        <p:nvSpPr>
          <p:cNvPr id="7" name="Title 1"/>
          <p:cNvSpPr>
            <a:spLocks noGrp="1"/>
          </p:cNvSpPr>
          <p:nvPr>
            <p:ph type="title"/>
          </p:nvPr>
        </p:nvSpPr>
        <p:spPr>
          <a:xfrm>
            <a:off x="381000" y="361996"/>
            <a:ext cx="8495175" cy="624085"/>
          </a:xfrm>
        </p:spPr>
        <p:txBody>
          <a:bodyPr>
            <a:normAutofit/>
          </a:bodyPr>
          <a:lstStyle/>
          <a:p>
            <a:r>
              <a:rPr lang="en-US" sz="3080" dirty="0">
                <a:solidFill>
                  <a:srgbClr val="C00000"/>
                </a:solidFill>
              </a:rPr>
              <a:t>2013 data evolution is underway in business</a:t>
            </a:r>
          </a:p>
        </p:txBody>
      </p:sp>
    </p:spTree>
    <p:extLst>
      <p:ext uri="{BB962C8B-B14F-4D97-AF65-F5344CB8AC3E}">
        <p14:creationId xmlns:p14="http://schemas.microsoft.com/office/powerpoint/2010/main" val="239426128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672307" y="617220"/>
            <a:ext cx="8713788" cy="1424940"/>
          </a:xfrm>
        </p:spPr>
        <p:txBody>
          <a:bodyPr/>
          <a:lstStyle/>
          <a:p>
            <a:r>
              <a:rPr lang="en-US" altLang="en-US" sz="2640" b="1" dirty="0"/>
              <a:t>Why Uber is buying map companies</a:t>
            </a:r>
            <a:br>
              <a:rPr lang="en-US" altLang="en-US" sz="2640" b="1" dirty="0"/>
            </a:br>
            <a:r>
              <a:rPr lang="en-US" altLang="en-US" sz="2640" dirty="0"/>
              <a:t/>
            </a:r>
            <a:br>
              <a:rPr lang="en-US" altLang="en-US" sz="2640" dirty="0"/>
            </a:br>
            <a:endParaRPr lang="en-US" altLang="en-US" sz="2640" dirty="0"/>
          </a:p>
        </p:txBody>
      </p:sp>
      <p:pic>
        <p:nvPicPr>
          <p:cNvPr id="6553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3547" y="4143239"/>
            <a:ext cx="2602547" cy="148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5"/>
          <p:cNvSpPr>
            <a:spLocks noChangeArrowheads="1"/>
          </p:cNvSpPr>
          <p:nvPr/>
        </p:nvSpPr>
        <p:spPr bwMode="auto">
          <a:xfrm>
            <a:off x="419100" y="1788954"/>
            <a:ext cx="6789420" cy="405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980" dirty="0">
                <a:solidFill>
                  <a:srgbClr val="444444"/>
                </a:solidFill>
                <a:latin typeface="ARS Maquette"/>
              </a:rPr>
              <a:t>In July 2015, Uber acquired a significant chunk of Microsoft Bing’s mapping assets. This included about 100 employees and guesstimates of licensed intellectual property from the Redmond, Washington giant.</a:t>
            </a:r>
          </a:p>
          <a:p>
            <a:pPr>
              <a:spcBef>
                <a:spcPct val="0"/>
              </a:spcBef>
              <a:buFontTx/>
              <a:buNone/>
            </a:pPr>
            <a:endParaRPr lang="en-US" altLang="en-US" sz="1980" dirty="0">
              <a:solidFill>
                <a:srgbClr val="444444"/>
              </a:solidFill>
              <a:latin typeface="ARS Maquette"/>
            </a:endParaRPr>
          </a:p>
          <a:p>
            <a:pPr>
              <a:spcBef>
                <a:spcPct val="0"/>
              </a:spcBef>
              <a:buFontTx/>
              <a:buNone/>
            </a:pPr>
            <a:r>
              <a:rPr lang="en-US" altLang="en-US" sz="1980" dirty="0">
                <a:solidFill>
                  <a:srgbClr val="444444"/>
                </a:solidFill>
                <a:latin typeface="ARS Maquette"/>
              </a:rPr>
              <a:t>In March, Uber’s </a:t>
            </a:r>
            <a:r>
              <a:rPr lang="en-US" altLang="en-US" sz="1980" dirty="0">
                <a:solidFill>
                  <a:srgbClr val="FF4020"/>
                </a:solidFill>
                <a:latin typeface="inherit"/>
              </a:rPr>
              <a:t>first mapping acquisition</a:t>
            </a:r>
            <a:r>
              <a:rPr lang="en-US" altLang="en-US" sz="1980" dirty="0">
                <a:solidFill>
                  <a:srgbClr val="444444"/>
                </a:solidFill>
                <a:latin typeface="ARS Maquette"/>
              </a:rPr>
              <a:t> was San Jose-based </a:t>
            </a:r>
            <a:r>
              <a:rPr lang="en-US" altLang="en-US" sz="1980" dirty="0" err="1">
                <a:solidFill>
                  <a:srgbClr val="444444"/>
                </a:solidFill>
                <a:latin typeface="ARS Maquette"/>
              </a:rPr>
              <a:t>deCarta</a:t>
            </a:r>
            <a:r>
              <a:rPr lang="en-US" altLang="en-US" sz="1980" dirty="0">
                <a:solidFill>
                  <a:srgbClr val="444444"/>
                </a:solidFill>
                <a:latin typeface="ARS Maquette"/>
              </a:rPr>
              <a:t>. It paid an undisclosed sum for the company that </a:t>
            </a:r>
            <a:r>
              <a:rPr lang="en-US" altLang="en-US" sz="1980" dirty="0">
                <a:solidFill>
                  <a:srgbClr val="FF4020"/>
                </a:solidFill>
                <a:latin typeface="inherit"/>
              </a:rPr>
              <a:t>helped power GM’s OnStar </a:t>
            </a:r>
            <a:r>
              <a:rPr lang="en-US" altLang="en-US" sz="1980" dirty="0">
                <a:solidFill>
                  <a:srgbClr val="444444"/>
                </a:solidFill>
                <a:latin typeface="ARS Maquette"/>
              </a:rPr>
              <a:t>turn-by-turn navigation system.</a:t>
            </a:r>
          </a:p>
          <a:p>
            <a:pPr>
              <a:spcBef>
                <a:spcPct val="0"/>
              </a:spcBef>
              <a:buFontTx/>
              <a:buNone/>
            </a:pPr>
            <a:endParaRPr lang="en-US" altLang="en-US" sz="1980" dirty="0">
              <a:solidFill>
                <a:srgbClr val="444444"/>
              </a:solidFill>
              <a:latin typeface="ARS Maquette"/>
            </a:endParaRPr>
          </a:p>
          <a:p>
            <a:pPr>
              <a:spcBef>
                <a:spcPct val="0"/>
              </a:spcBef>
              <a:buFontTx/>
              <a:buNone/>
            </a:pPr>
            <a:r>
              <a:rPr lang="en-US" altLang="en-US" sz="1980" dirty="0">
                <a:solidFill>
                  <a:srgbClr val="444444"/>
                </a:solidFill>
                <a:latin typeface="ARS Maquette"/>
              </a:rPr>
              <a:t>UBER now a location company</a:t>
            </a:r>
          </a:p>
          <a:p>
            <a:pPr>
              <a:spcBef>
                <a:spcPct val="0"/>
              </a:spcBef>
              <a:buFontTx/>
              <a:buNone/>
            </a:pPr>
            <a:endParaRPr lang="en-US" altLang="en-US" sz="1980" dirty="0">
              <a:solidFill>
                <a:srgbClr val="444444"/>
              </a:solidFill>
              <a:latin typeface="ARS Maquette"/>
            </a:endParaRPr>
          </a:p>
          <a:p>
            <a:pPr>
              <a:spcBef>
                <a:spcPct val="0"/>
              </a:spcBef>
              <a:buFontTx/>
              <a:buNone/>
            </a:pPr>
            <a:r>
              <a:rPr lang="en-US" altLang="en-US" sz="1980" dirty="0">
                <a:solidFill>
                  <a:srgbClr val="444444"/>
                </a:solidFill>
                <a:latin typeface="ARS Maquette"/>
              </a:rPr>
              <a:t>Minutes and seconds can generate millions of dollars</a:t>
            </a:r>
          </a:p>
        </p:txBody>
      </p:sp>
    </p:spTree>
    <p:extLst>
      <p:ext uri="{BB962C8B-B14F-4D97-AF65-F5344CB8AC3E}">
        <p14:creationId xmlns:p14="http://schemas.microsoft.com/office/powerpoint/2010/main" val="410753324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617220"/>
            <a:ext cx="9052560" cy="1257300"/>
          </a:xfrm>
        </p:spPr>
        <p:txBody>
          <a:bodyPr>
            <a:noAutofit/>
          </a:bodyPr>
          <a:lstStyle/>
          <a:p>
            <a:r>
              <a:rPr lang="en-US" dirty="0">
                <a:solidFill>
                  <a:srgbClr val="C00000"/>
                </a:solidFill>
                <a:latin typeface="+mn-lt"/>
              </a:rPr>
              <a:t>Large Consulting practices: The Big 4 – Deloitte, PwC, Ernst and Young, KPMG</a:t>
            </a:r>
          </a:p>
        </p:txBody>
      </p:sp>
      <p:sp>
        <p:nvSpPr>
          <p:cNvPr id="3" name="Content Placeholder 2"/>
          <p:cNvSpPr>
            <a:spLocks noGrp="1"/>
          </p:cNvSpPr>
          <p:nvPr>
            <p:ph idx="1"/>
          </p:nvPr>
        </p:nvSpPr>
        <p:spPr>
          <a:xfrm>
            <a:off x="502920" y="2293621"/>
            <a:ext cx="9052560" cy="4978559"/>
          </a:xfrm>
        </p:spPr>
        <p:txBody>
          <a:bodyPr>
            <a:normAutofit/>
          </a:bodyPr>
          <a:lstStyle/>
          <a:p>
            <a:r>
              <a:rPr lang="en-US" sz="2640" dirty="0"/>
              <a:t>This interest is reflected in the fact that spatial visualization is one of Deloitte's top 10 technology priorities of 2012. This new segment is being called </a:t>
            </a:r>
            <a:r>
              <a:rPr lang="en-US" sz="2640" i="1" dirty="0">
                <a:solidFill>
                  <a:srgbClr val="C00000"/>
                </a:solidFill>
              </a:rPr>
              <a:t>location analytics</a:t>
            </a:r>
            <a:r>
              <a:rPr lang="en-US" sz="2640" dirty="0">
                <a:solidFill>
                  <a:srgbClr val="C00000"/>
                </a:solidFill>
              </a:rPr>
              <a:t> </a:t>
            </a:r>
            <a:r>
              <a:rPr lang="en-US" sz="2640" dirty="0"/>
              <a:t>and is focused on thematic mapping and spatial analysis for the world of business analytics</a:t>
            </a:r>
          </a:p>
          <a:p>
            <a:endParaRPr lang="en-US" sz="2640" dirty="0"/>
          </a:p>
        </p:txBody>
      </p:sp>
    </p:spTree>
    <p:extLst>
      <p:ext uri="{BB962C8B-B14F-4D97-AF65-F5344CB8AC3E}">
        <p14:creationId xmlns:p14="http://schemas.microsoft.com/office/powerpoint/2010/main" val="385429121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042160"/>
            <a:ext cx="4861560" cy="364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4"/>
          <p:cNvSpPr>
            <a:spLocks noChangeArrowheads="1"/>
          </p:cNvSpPr>
          <p:nvPr/>
        </p:nvSpPr>
        <p:spPr bwMode="auto">
          <a:xfrm>
            <a:off x="167640" y="3048000"/>
            <a:ext cx="50292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980">
                <a:solidFill>
                  <a:srgbClr val="404040"/>
                </a:solidFill>
                <a:latin typeface="Helvetica Neue"/>
              </a:rPr>
              <a:t>Location Analytics Market to grow from USD 7.2 Billion in 2015 to USD 14.2 Billion in 2020, at a Compound Annual Growth Rate (CAGR) of 14.5%</a:t>
            </a:r>
            <a:endParaRPr lang="en-US" altLang="en-US" sz="1980"/>
          </a:p>
        </p:txBody>
      </p:sp>
    </p:spTree>
    <p:extLst>
      <p:ext uri="{BB962C8B-B14F-4D97-AF65-F5344CB8AC3E}">
        <p14:creationId xmlns:p14="http://schemas.microsoft.com/office/powerpoint/2010/main" val="404474337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tLang="en-US" dirty="0"/>
              <a:t>Enterprise GIS for real estate</a:t>
            </a:r>
          </a:p>
        </p:txBody>
      </p:sp>
      <p:sp>
        <p:nvSpPr>
          <p:cNvPr id="36866" name="Rectangle 3"/>
          <p:cNvSpPr>
            <a:spLocks noChangeArrowheads="1"/>
          </p:cNvSpPr>
          <p:nvPr/>
        </p:nvSpPr>
        <p:spPr bwMode="auto">
          <a:xfrm>
            <a:off x="609600" y="1210290"/>
            <a:ext cx="829818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200" dirty="0">
                <a:solidFill>
                  <a:srgbClr val="222222"/>
                </a:solidFill>
                <a:latin typeface="Guardian"/>
              </a:rPr>
              <a:t>Once managers have assessed their company’s situation and adopted a more robust framework for considering real estate decisions, the next step is to assemble the people, data and technology they need for detailed analysis. </a:t>
            </a:r>
            <a:endParaRPr lang="en-US" altLang="en-US" sz="2200" dirty="0"/>
          </a:p>
        </p:txBody>
      </p:sp>
      <p:pic>
        <p:nvPicPr>
          <p:cNvPr id="368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953" y="2656840"/>
            <a:ext cx="607345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5"/>
          <p:cNvSpPr txBox="1">
            <a:spLocks noChangeArrowheads="1"/>
          </p:cNvSpPr>
          <p:nvPr/>
        </p:nvSpPr>
        <p:spPr bwMode="auto">
          <a:xfrm>
            <a:off x="3048952" y="6226175"/>
            <a:ext cx="5757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dirty="0">
                <a:latin typeface="Cracked"/>
                <a:ea typeface="Cracked"/>
                <a:cs typeface="Cracked"/>
              </a:rPr>
              <a:t>“the whole technology thing its kind of complicated”</a:t>
            </a:r>
          </a:p>
        </p:txBody>
      </p:sp>
    </p:spTree>
    <p:extLst>
      <p:ext uri="{BB962C8B-B14F-4D97-AF65-F5344CB8AC3E}">
        <p14:creationId xmlns:p14="http://schemas.microsoft.com/office/powerpoint/2010/main" val="199835512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672306" y="1371600"/>
            <a:ext cx="8713788" cy="4777740"/>
          </a:xfrm>
        </p:spPr>
        <p:txBody>
          <a:bodyPr/>
          <a:lstStyle/>
          <a:p>
            <a:r>
              <a:rPr lang="en-US" dirty="0"/>
              <a:t>Executives and managers, clients are being bombarded with dashboards brimming with analytics. </a:t>
            </a:r>
          </a:p>
          <a:p>
            <a:r>
              <a:rPr lang="en-US" dirty="0"/>
              <a:t>They struggle with data-driven decision making because they don’t know the story behind the data.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743200"/>
            <a:ext cx="4819650" cy="3443813"/>
          </a:xfrm>
          <a:prstGeom prst="rect">
            <a:avLst/>
          </a:prstGeom>
        </p:spPr>
      </p:pic>
    </p:spTree>
    <p:extLst>
      <p:ext uri="{BB962C8B-B14F-4D97-AF65-F5344CB8AC3E}">
        <p14:creationId xmlns:p14="http://schemas.microsoft.com/office/powerpoint/2010/main" val="205766834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1508760" y="701040"/>
            <a:ext cx="729234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40"/>
              <a:t>GIS/GPS and Local Government  (Civiccenter)</a:t>
            </a:r>
          </a:p>
        </p:txBody>
      </p:sp>
      <p:sp>
        <p:nvSpPr>
          <p:cNvPr id="25603" name="Text Box 7"/>
          <p:cNvSpPr txBox="1">
            <a:spLocks noChangeArrowheads="1"/>
          </p:cNvSpPr>
          <p:nvPr/>
        </p:nvSpPr>
        <p:spPr bwMode="auto">
          <a:xfrm>
            <a:off x="1508760" y="5814060"/>
            <a:ext cx="729234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a:latin typeface="Times New Roman" panose="02020603050405020304" pitchFamily="18" charset="0"/>
              </a:rPr>
              <a:t>Locating physical Assets using GIS and GPS to create </a:t>
            </a:r>
          </a:p>
          <a:p>
            <a:pPr algn="ctr">
              <a:spcBef>
                <a:spcPct val="0"/>
              </a:spcBef>
              <a:buFontTx/>
              <a:buNone/>
            </a:pPr>
            <a:r>
              <a:rPr lang="en-US" altLang="en-US" sz="2200">
                <a:latin typeface="Times New Roman" panose="02020603050405020304" pitchFamily="18" charset="0"/>
              </a:rPr>
              <a:t>a maintenance management and asset system</a:t>
            </a:r>
          </a:p>
          <a:p>
            <a:pPr algn="ctr">
              <a:spcBef>
                <a:spcPct val="0"/>
              </a:spcBef>
              <a:buFontTx/>
              <a:buNone/>
            </a:pPr>
            <a:endParaRPr lang="en-US" altLang="en-US" sz="2200">
              <a:latin typeface="Times New Roman" panose="02020603050405020304" pitchFamily="18" charset="0"/>
            </a:endParaRPr>
          </a:p>
        </p:txBody>
      </p:sp>
      <p:pic>
        <p:nvPicPr>
          <p:cNvPr id="256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861" y="1420495"/>
            <a:ext cx="6403499" cy="439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2474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ping&amp;analytics_Graphi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824" y="2374174"/>
            <a:ext cx="4628836" cy="2690129"/>
          </a:xfrm>
          <a:prstGeom prst="rect">
            <a:avLst/>
          </a:prstGeom>
        </p:spPr>
      </p:pic>
      <p:sp>
        <p:nvSpPr>
          <p:cNvPr id="6" name="Content Placeholder 5"/>
          <p:cNvSpPr>
            <a:spLocks noGrp="1"/>
          </p:cNvSpPr>
          <p:nvPr>
            <p:ph idx="1"/>
          </p:nvPr>
        </p:nvSpPr>
        <p:spPr>
          <a:xfrm>
            <a:off x="342528" y="855902"/>
            <a:ext cx="9007032" cy="565681"/>
          </a:xfrm>
        </p:spPr>
        <p:txBody>
          <a:bodyPr>
            <a:normAutofit/>
          </a:bodyPr>
          <a:lstStyle/>
          <a:p>
            <a:pPr marL="0" indent="0">
              <a:lnSpc>
                <a:spcPct val="120000"/>
              </a:lnSpc>
              <a:buNone/>
            </a:pPr>
            <a:r>
              <a:rPr lang="en-US" sz="2847" dirty="0">
                <a:latin typeface="+mj-lt"/>
              </a:rPr>
              <a:t>Overcoming Technology Challenges</a:t>
            </a:r>
            <a:endParaRPr lang="en-US" sz="2847" dirty="0">
              <a:latin typeface="+mj-lt"/>
              <a:cs typeface="Times New Roman"/>
            </a:endParaRPr>
          </a:p>
        </p:txBody>
      </p:sp>
      <p:sp>
        <p:nvSpPr>
          <p:cNvPr id="9" name="Slide Number Placeholder 8"/>
          <p:cNvSpPr>
            <a:spLocks noGrp="1"/>
          </p:cNvSpPr>
          <p:nvPr>
            <p:ph type="sldNum" sz="quarter" idx="12"/>
          </p:nvPr>
        </p:nvSpPr>
        <p:spPr/>
        <p:txBody>
          <a:bodyPr/>
          <a:lstStyle/>
          <a:p>
            <a:fld id="{523B482B-367B-4B05-AE4E-7266E7F2964D}" type="slidenum">
              <a:rPr lang="en-GB" smtClean="0"/>
              <a:t>30</a:t>
            </a:fld>
            <a:endParaRPr lang="en-GB"/>
          </a:p>
        </p:txBody>
      </p:sp>
      <p:sp>
        <p:nvSpPr>
          <p:cNvPr id="18" name="Text Placeholder 2"/>
          <p:cNvSpPr txBox="1">
            <a:spLocks/>
          </p:cNvSpPr>
          <p:nvPr/>
        </p:nvSpPr>
        <p:spPr>
          <a:xfrm>
            <a:off x="961327" y="2289034"/>
            <a:ext cx="2464399" cy="680418"/>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lgn="r">
              <a:buNone/>
            </a:pPr>
            <a:r>
              <a:rPr lang="en-US" sz="1294" i="1" dirty="0">
                <a:solidFill>
                  <a:srgbClr val="BC141A"/>
                </a:solidFill>
                <a:latin typeface="Calibri Light"/>
                <a:cs typeface="Calibri Light"/>
              </a:rPr>
              <a:t>Redundant investments in data across the LOB or regions</a:t>
            </a:r>
          </a:p>
        </p:txBody>
      </p:sp>
      <p:sp>
        <p:nvSpPr>
          <p:cNvPr id="14" name="Text Placeholder 2"/>
          <p:cNvSpPr txBox="1">
            <a:spLocks/>
          </p:cNvSpPr>
          <p:nvPr/>
        </p:nvSpPr>
        <p:spPr>
          <a:xfrm>
            <a:off x="739777" y="3367177"/>
            <a:ext cx="2464399" cy="680418"/>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lgn="r">
              <a:buNone/>
            </a:pPr>
            <a:r>
              <a:rPr lang="en-US" sz="1294" i="1" dirty="0">
                <a:solidFill>
                  <a:srgbClr val="BC141A"/>
                </a:solidFill>
                <a:latin typeface="Calibri Light"/>
                <a:cs typeface="Calibri Light"/>
              </a:rPr>
              <a:t>Bad user experiences by having to use multiple tools for one pitch</a:t>
            </a:r>
          </a:p>
        </p:txBody>
      </p:sp>
      <p:sp>
        <p:nvSpPr>
          <p:cNvPr id="15" name="Text Placeholder 2"/>
          <p:cNvSpPr txBox="1">
            <a:spLocks/>
          </p:cNvSpPr>
          <p:nvPr/>
        </p:nvSpPr>
        <p:spPr>
          <a:xfrm>
            <a:off x="233568" y="4597440"/>
            <a:ext cx="2464399" cy="680418"/>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lgn="r">
              <a:buNone/>
            </a:pPr>
            <a:r>
              <a:rPr lang="en-US" sz="1294" i="1" dirty="0">
                <a:solidFill>
                  <a:srgbClr val="BC141A"/>
                </a:solidFill>
                <a:latin typeface="Calibri Light"/>
                <a:cs typeface="Calibri Light"/>
              </a:rPr>
              <a:t>Tools are not connected or shared across LOB or regions </a:t>
            </a:r>
          </a:p>
        </p:txBody>
      </p:sp>
      <p:sp>
        <p:nvSpPr>
          <p:cNvPr id="16" name="Text Placeholder 2"/>
          <p:cNvSpPr txBox="1">
            <a:spLocks/>
          </p:cNvSpPr>
          <p:nvPr/>
        </p:nvSpPr>
        <p:spPr>
          <a:xfrm>
            <a:off x="6620702" y="2296349"/>
            <a:ext cx="2464399" cy="680418"/>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en-US" sz="1294" i="1" dirty="0">
                <a:solidFill>
                  <a:srgbClr val="BC141A"/>
                </a:solidFill>
                <a:latin typeface="Calibri Light"/>
                <a:cs typeface="Calibri Light"/>
              </a:rPr>
              <a:t>Not hosted in the cloud for mobile access- anytime, anywhere</a:t>
            </a:r>
          </a:p>
        </p:txBody>
      </p:sp>
      <p:sp>
        <p:nvSpPr>
          <p:cNvPr id="17" name="Text Placeholder 2"/>
          <p:cNvSpPr txBox="1">
            <a:spLocks/>
          </p:cNvSpPr>
          <p:nvPr/>
        </p:nvSpPr>
        <p:spPr>
          <a:xfrm>
            <a:off x="6838989" y="3354077"/>
            <a:ext cx="2683384" cy="680418"/>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en-US" sz="1294" i="1" dirty="0">
                <a:solidFill>
                  <a:srgbClr val="BC141A"/>
                </a:solidFill>
                <a:latin typeface="Calibri Light"/>
                <a:cs typeface="Calibri Light"/>
              </a:rPr>
              <a:t>Lack of dynamic capabilities to move from macro to micro view of data</a:t>
            </a:r>
          </a:p>
        </p:txBody>
      </p:sp>
      <p:sp>
        <p:nvSpPr>
          <p:cNvPr id="19" name="Text Placeholder 2"/>
          <p:cNvSpPr txBox="1">
            <a:spLocks/>
          </p:cNvSpPr>
          <p:nvPr/>
        </p:nvSpPr>
        <p:spPr>
          <a:xfrm>
            <a:off x="7397719" y="4470139"/>
            <a:ext cx="2464399" cy="680418"/>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pPr>
            <a:r>
              <a:rPr lang="en-US" sz="1294" i="1" dirty="0">
                <a:solidFill>
                  <a:srgbClr val="BC141A"/>
                </a:solidFill>
                <a:latin typeface="Calibri Light"/>
                <a:cs typeface="Calibri Light"/>
              </a:rPr>
              <a:t>No automated reports or self-service tools for multi-market comparisons</a:t>
            </a:r>
          </a:p>
        </p:txBody>
      </p:sp>
      <p:sp>
        <p:nvSpPr>
          <p:cNvPr id="5" name="TextBox 4"/>
          <p:cNvSpPr txBox="1"/>
          <p:nvPr/>
        </p:nvSpPr>
        <p:spPr>
          <a:xfrm>
            <a:off x="4602236" y="4009494"/>
            <a:ext cx="838692" cy="343299"/>
          </a:xfrm>
          <a:prstGeom prst="rect">
            <a:avLst/>
          </a:prstGeom>
          <a:noFill/>
        </p:spPr>
        <p:txBody>
          <a:bodyPr wrap="none" rtlCol="0">
            <a:spAutoFit/>
          </a:bodyPr>
          <a:lstStyle/>
          <a:p>
            <a:pPr algn="ctr">
              <a:lnSpc>
                <a:spcPct val="90000"/>
              </a:lnSpc>
            </a:pPr>
            <a:r>
              <a:rPr lang="en-US" sz="906" dirty="0">
                <a:solidFill>
                  <a:schemeClr val="bg1"/>
                </a:solidFill>
                <a:latin typeface="+mj-lt"/>
              </a:rPr>
              <a:t>Data and</a:t>
            </a:r>
          </a:p>
          <a:p>
            <a:pPr algn="ctr">
              <a:lnSpc>
                <a:spcPct val="90000"/>
              </a:lnSpc>
            </a:pPr>
            <a:r>
              <a:rPr lang="en-US" sz="906" dirty="0">
                <a:solidFill>
                  <a:schemeClr val="bg1"/>
                </a:solidFill>
                <a:latin typeface="+mj-lt"/>
              </a:rPr>
              <a:t>ANALYTICS</a:t>
            </a:r>
          </a:p>
        </p:txBody>
      </p:sp>
    </p:spTree>
    <p:extLst>
      <p:ext uri="{BB962C8B-B14F-4D97-AF65-F5344CB8AC3E}">
        <p14:creationId xmlns:p14="http://schemas.microsoft.com/office/powerpoint/2010/main" val="2897223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jmark.com/wp-content/uploads/2014/01/Big-Data-Cloud-Technology-JM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09800"/>
            <a:ext cx="6961031" cy="42976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800372" y="624840"/>
            <a:ext cx="9234720" cy="518160"/>
          </a:xfrm>
          <a:prstGeom prst="rect">
            <a:avLst/>
          </a:prstGeom>
        </p:spPr>
        <p:txBody>
          <a:bodyPr vert="horz" lIns="0" tIns="0" rIns="0" bIns="0" rtlCol="0" anchor="b" anchorCtr="0">
            <a:normAutofit fontScale="92500" lnSpcReduction="10000"/>
          </a:bodyPr>
          <a:lstStyle>
            <a:lvl1pPr algn="l" defTabSz="1017514" rtl="0" eaLnBrk="1" latinLnBrk="0" hangingPunct="1">
              <a:lnSpc>
                <a:spcPct val="100000"/>
              </a:lnSpc>
              <a:spcBef>
                <a:spcPct val="0"/>
              </a:spcBef>
              <a:buNone/>
              <a:tabLst>
                <a:tab pos="303213" algn="l"/>
                <a:tab pos="593725" algn="l"/>
              </a:tabLst>
              <a:defRPr sz="4000" kern="1200">
                <a:solidFill>
                  <a:srgbClr val="000000"/>
                </a:solidFill>
                <a:latin typeface="+mj-lt"/>
                <a:ea typeface="+mj-ea"/>
                <a:cs typeface="+mj-cs"/>
              </a:defRPr>
            </a:lvl1pPr>
          </a:lstStyle>
          <a:p>
            <a:pPr fontAlgn="auto">
              <a:spcAft>
                <a:spcPts val="0"/>
              </a:spcAft>
            </a:pPr>
            <a:r>
              <a:rPr lang="en-US" dirty="0"/>
              <a:t>Sparked A Conversation </a:t>
            </a:r>
            <a:endParaRPr lang="en-GB" dirty="0"/>
          </a:p>
        </p:txBody>
      </p:sp>
      <p:sp>
        <p:nvSpPr>
          <p:cNvPr id="6" name="Title 1"/>
          <p:cNvSpPr txBox="1">
            <a:spLocks/>
          </p:cNvSpPr>
          <p:nvPr/>
        </p:nvSpPr>
        <p:spPr>
          <a:xfrm>
            <a:off x="775271" y="1143000"/>
            <a:ext cx="9234720" cy="518160"/>
          </a:xfrm>
          <a:prstGeom prst="rect">
            <a:avLst/>
          </a:prstGeom>
        </p:spPr>
        <p:txBody>
          <a:bodyPr vert="horz" lIns="0" tIns="0" rIns="0" bIns="0" rtlCol="0" anchor="b" anchorCtr="0">
            <a:noAutofit/>
          </a:bodyPr>
          <a:lstStyle>
            <a:lvl1pPr algn="l" defTabSz="1017514" rtl="0" eaLnBrk="1" latinLnBrk="0" hangingPunct="1">
              <a:lnSpc>
                <a:spcPct val="100000"/>
              </a:lnSpc>
              <a:spcBef>
                <a:spcPct val="0"/>
              </a:spcBef>
              <a:buNone/>
              <a:tabLst>
                <a:tab pos="303213" algn="l"/>
                <a:tab pos="593725" algn="l"/>
              </a:tabLst>
              <a:defRPr sz="4000" kern="1200">
                <a:solidFill>
                  <a:srgbClr val="000000"/>
                </a:solidFill>
                <a:latin typeface="+mj-lt"/>
                <a:ea typeface="+mj-ea"/>
                <a:cs typeface="+mj-cs"/>
              </a:defRPr>
            </a:lvl1pPr>
          </a:lstStyle>
          <a:p>
            <a:pPr fontAlgn="auto">
              <a:spcAft>
                <a:spcPts val="0"/>
              </a:spcAft>
            </a:pPr>
            <a:r>
              <a:rPr lang="en-US" sz="3200" dirty="0">
                <a:solidFill>
                  <a:srgbClr val="C00000"/>
                </a:solidFill>
              </a:rPr>
              <a:t>Research shows digital readiness is key</a:t>
            </a:r>
          </a:p>
        </p:txBody>
      </p:sp>
    </p:spTree>
    <p:extLst>
      <p:ext uri="{BB962C8B-B14F-4D97-AF65-F5344CB8AC3E}">
        <p14:creationId xmlns:p14="http://schemas.microsoft.com/office/powerpoint/2010/main" val="428038767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40" y="1101776"/>
            <a:ext cx="9234720" cy="433892"/>
          </a:xfrm>
        </p:spPr>
        <p:txBody>
          <a:bodyPr>
            <a:normAutofit fontScale="90000"/>
          </a:bodyPr>
          <a:lstStyle/>
          <a:p>
            <a:r>
              <a:rPr lang="en-US" dirty="0">
                <a:solidFill>
                  <a:srgbClr val="BC141A"/>
                </a:solidFill>
              </a:rPr>
              <a:t>4 Essential goals</a:t>
            </a:r>
          </a:p>
        </p:txBody>
      </p:sp>
      <p:sp>
        <p:nvSpPr>
          <p:cNvPr id="3" name="Content Placeholder 2"/>
          <p:cNvSpPr>
            <a:spLocks noGrp="1"/>
          </p:cNvSpPr>
          <p:nvPr>
            <p:ph idx="1"/>
          </p:nvPr>
        </p:nvSpPr>
        <p:spPr/>
        <p:txBody>
          <a:bodyPr/>
          <a:lstStyle/>
          <a:p>
            <a:r>
              <a:rPr lang="en-US" dirty="0"/>
              <a:t>Identifying </a:t>
            </a:r>
            <a:r>
              <a:rPr lang="en-US" dirty="0">
                <a:solidFill>
                  <a:srgbClr val="BC141A"/>
                </a:solidFill>
              </a:rPr>
              <a:t>analytical tools </a:t>
            </a:r>
            <a:r>
              <a:rPr lang="en-US" dirty="0"/>
              <a:t>and structures for the enterprise (</a:t>
            </a:r>
            <a:r>
              <a:rPr lang="en-US" dirty="0" err="1"/>
              <a:t>MapIT</a:t>
            </a:r>
            <a:r>
              <a:rPr lang="en-US" dirty="0"/>
              <a:t> platform)</a:t>
            </a:r>
          </a:p>
          <a:p>
            <a:r>
              <a:rPr lang="en-US" dirty="0"/>
              <a:t>Creating a </a:t>
            </a:r>
            <a:r>
              <a:rPr lang="en-US" dirty="0">
                <a:solidFill>
                  <a:srgbClr val="BC141A"/>
                </a:solidFill>
              </a:rPr>
              <a:t>culture of analytics </a:t>
            </a:r>
            <a:r>
              <a:rPr lang="en-US" dirty="0"/>
              <a:t>that</a:t>
            </a:r>
            <a:r>
              <a:rPr lang="uk-UA" dirty="0"/>
              <a:t>’</a:t>
            </a:r>
            <a:r>
              <a:rPr lang="en-US" dirty="0"/>
              <a:t>s built on reproducible processes</a:t>
            </a:r>
          </a:p>
          <a:p>
            <a:r>
              <a:rPr lang="en-US" dirty="0"/>
              <a:t>Making </a:t>
            </a:r>
            <a:r>
              <a:rPr lang="en-US" dirty="0">
                <a:solidFill>
                  <a:srgbClr val="BC141A"/>
                </a:solidFill>
              </a:rPr>
              <a:t>data</a:t>
            </a:r>
            <a:r>
              <a:rPr lang="en-US" dirty="0"/>
              <a:t> accessible so that people can innovate</a:t>
            </a:r>
          </a:p>
          <a:p>
            <a:r>
              <a:rPr lang="en-US" dirty="0">
                <a:solidFill>
                  <a:srgbClr val="BC141A"/>
                </a:solidFill>
              </a:rPr>
              <a:t>Measuring </a:t>
            </a:r>
            <a:r>
              <a:rPr lang="en-US" dirty="0"/>
              <a:t>how analytics is changing the business</a:t>
            </a:r>
          </a:p>
        </p:txBody>
      </p:sp>
      <p:sp>
        <p:nvSpPr>
          <p:cNvPr id="5" name="Slide Number Placeholder 4"/>
          <p:cNvSpPr>
            <a:spLocks noGrp="1"/>
          </p:cNvSpPr>
          <p:nvPr>
            <p:ph type="sldNum" sz="quarter" idx="12"/>
          </p:nvPr>
        </p:nvSpPr>
        <p:spPr/>
        <p:txBody>
          <a:bodyPr/>
          <a:lstStyle/>
          <a:p>
            <a:fld id="{D8AC6647-E339-4384-B6DA-A8050A6FDAE2}" type="slidenum">
              <a:rPr lang="en-US" smtClean="0"/>
              <a:t>32</a:t>
            </a:fld>
            <a:endParaRPr lang="en-US"/>
          </a:p>
        </p:txBody>
      </p:sp>
    </p:spTree>
    <p:extLst>
      <p:ext uri="{BB962C8B-B14F-4D97-AF65-F5344CB8AC3E}">
        <p14:creationId xmlns:p14="http://schemas.microsoft.com/office/powerpoint/2010/main" val="363013414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C00000"/>
                </a:solidFill>
              </a:rPr>
              <a:t>+ API Economy</a:t>
            </a:r>
          </a:p>
        </p:txBody>
      </p:sp>
      <p:sp>
        <p:nvSpPr>
          <p:cNvPr id="4" name="Slide Number Placeholder 3"/>
          <p:cNvSpPr>
            <a:spLocks noGrp="1"/>
          </p:cNvSpPr>
          <p:nvPr>
            <p:ph type="sldNum" sz="quarter" idx="10"/>
          </p:nvPr>
        </p:nvSpPr>
        <p:spPr/>
        <p:txBody>
          <a:bodyPr/>
          <a:lstStyle/>
          <a:p>
            <a:fld id="{30A4F125-35BE-E34F-8C3B-C43C4F739EC9}" type="slidenum">
              <a:rPr lang="en-US" altLang="en-US" smtClean="0"/>
              <a:pPr/>
              <a:t>33</a:t>
            </a:fld>
            <a:endParaRPr lang="en-US" altLang="en-US"/>
          </a:p>
        </p:txBody>
      </p:sp>
      <p:pic>
        <p:nvPicPr>
          <p:cNvPr id="1026" name="Picture 2" descr="API economy value 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67" y="2133600"/>
            <a:ext cx="8624888" cy="317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04222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23B482B-367B-4B05-AE4E-7266E7F2964D}" type="slidenum">
              <a:rPr lang="en-GB" smtClean="0"/>
              <a:t>34</a:t>
            </a:fld>
            <a:endParaRPr lang="en-GB"/>
          </a:p>
        </p:txBody>
      </p:sp>
      <p:pic>
        <p:nvPicPr>
          <p:cNvPr id="7" name="Picture Placeholder 7" descr="MapIT word cloud.pdf"/>
          <p:cNvPicPr>
            <a:picLocks noGrp="1" noChangeAspect="1"/>
          </p:cNvPicPr>
          <p:nvPr>
            <p:ph idx="1"/>
          </p:nvPr>
        </p:nvPicPr>
        <p:blipFill>
          <a:blip r:embed="rId3">
            <a:extLst>
              <a:ext uri="{28A0092B-C50C-407E-A947-70E740481C1C}">
                <a14:useLocalDpi xmlns:a14="http://schemas.microsoft.com/office/drawing/2010/main" val="0"/>
              </a:ext>
            </a:extLst>
          </a:blip>
          <a:srcRect l="-16643" r="-16643"/>
          <a:stretch>
            <a:fillRect/>
          </a:stretch>
        </p:blipFill>
        <p:spPr>
          <a:xfrm>
            <a:off x="762000" y="1828800"/>
            <a:ext cx="8128499" cy="4191000"/>
          </a:xfrm>
        </p:spPr>
      </p:pic>
      <p:sp>
        <p:nvSpPr>
          <p:cNvPr id="6" name="Title 1"/>
          <p:cNvSpPr txBox="1">
            <a:spLocks/>
          </p:cNvSpPr>
          <p:nvPr/>
        </p:nvSpPr>
        <p:spPr>
          <a:xfrm>
            <a:off x="753035" y="533400"/>
            <a:ext cx="9235440" cy="702628"/>
          </a:xfrm>
          <a:prstGeom prst="rect">
            <a:avLst/>
          </a:prstGeom>
        </p:spPr>
        <p:txBody>
          <a:bodyPr vert="horz" lIns="0" tIns="0" rIns="0" bIns="0" rtlCol="0" anchor="b" anchorCtr="0">
            <a:normAutofit/>
          </a:bodyPr>
          <a:lstStyle>
            <a:lvl1pPr algn="l" defTabSz="1017514" rtl="0" eaLnBrk="1" latinLnBrk="0" hangingPunct="1">
              <a:lnSpc>
                <a:spcPct val="100000"/>
              </a:lnSpc>
              <a:spcBef>
                <a:spcPct val="0"/>
              </a:spcBef>
              <a:buNone/>
              <a:defRPr sz="3100" kern="1200">
                <a:solidFill>
                  <a:srgbClr val="000000"/>
                </a:solidFill>
                <a:latin typeface="+mj-lt"/>
                <a:ea typeface="+mj-ea"/>
                <a:cs typeface="+mj-cs"/>
              </a:defRPr>
            </a:lvl1pPr>
          </a:lstStyle>
          <a:p>
            <a:pPr fontAlgn="auto">
              <a:spcAft>
                <a:spcPts val="0"/>
              </a:spcAft>
            </a:pPr>
            <a:r>
              <a:rPr lang="en-US" sz="3200" dirty="0">
                <a:solidFill>
                  <a:srgbClr val="C00000"/>
                </a:solidFill>
              </a:rPr>
              <a:t>Achieving Corporate Global Location Intelligence</a:t>
            </a:r>
          </a:p>
        </p:txBody>
      </p:sp>
    </p:spTree>
    <p:extLst>
      <p:ext uri="{BB962C8B-B14F-4D97-AF65-F5344CB8AC3E}">
        <p14:creationId xmlns:p14="http://schemas.microsoft.com/office/powerpoint/2010/main" val="1676161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Data science for decision support</a:t>
            </a:r>
          </a:p>
        </p:txBody>
      </p:sp>
      <p:sp>
        <p:nvSpPr>
          <p:cNvPr id="3" name="Content Placeholder 2"/>
          <p:cNvSpPr>
            <a:spLocks noGrp="1"/>
          </p:cNvSpPr>
          <p:nvPr>
            <p:ph idx="1"/>
          </p:nvPr>
        </p:nvSpPr>
        <p:spPr>
          <a:xfrm>
            <a:off x="411840" y="1432723"/>
            <a:ext cx="9234720" cy="4621320"/>
          </a:xfrm>
        </p:spPr>
        <p:txBody>
          <a:bodyPr>
            <a:normAutofit/>
          </a:bodyPr>
          <a:lstStyle/>
          <a:p>
            <a:r>
              <a:rPr lang="en-US" sz="2640" dirty="0"/>
              <a:t>Location intelligence is the process for selecting the optimal location that will support workplace success and address a variety of business and financial objectives.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0" y="2635579"/>
            <a:ext cx="5640251" cy="3771162"/>
          </a:xfrm>
          <a:prstGeom prst="rect">
            <a:avLst/>
          </a:prstGeom>
        </p:spPr>
      </p:pic>
      <p:sp>
        <p:nvSpPr>
          <p:cNvPr id="5" name="TextBox 4"/>
          <p:cNvSpPr txBox="1"/>
          <p:nvPr/>
        </p:nvSpPr>
        <p:spPr>
          <a:xfrm rot="20305539">
            <a:off x="832584" y="3889143"/>
            <a:ext cx="2385557" cy="923330"/>
          </a:xfrm>
          <a:prstGeom prst="rect">
            <a:avLst/>
          </a:prstGeom>
          <a:noFill/>
        </p:spPr>
        <p:txBody>
          <a:bodyPr wrap="square" rtlCol="0">
            <a:spAutoFit/>
          </a:bodyPr>
          <a:lstStyle/>
          <a:p>
            <a:r>
              <a:rPr lang="en-US" sz="1800" dirty="0">
                <a:solidFill>
                  <a:srgbClr val="C00000"/>
                </a:solidFill>
              </a:rPr>
              <a:t>Study to support investment in IT, data and analytics</a:t>
            </a:r>
          </a:p>
        </p:txBody>
      </p:sp>
    </p:spTree>
    <p:extLst>
      <p:ext uri="{BB962C8B-B14F-4D97-AF65-F5344CB8AC3E}">
        <p14:creationId xmlns:p14="http://schemas.microsoft.com/office/powerpoint/2010/main" val="192756363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264" y="889863"/>
            <a:ext cx="9234720" cy="502920"/>
          </a:xfrm>
        </p:spPr>
        <p:txBody>
          <a:bodyPr>
            <a:normAutofit/>
          </a:bodyPr>
          <a:lstStyle/>
          <a:p>
            <a:r>
              <a:rPr lang="en-US" sz="3080" dirty="0">
                <a:solidFill>
                  <a:srgbClr val="C00000"/>
                </a:solidFill>
              </a:rPr>
              <a:t>What is data science?</a:t>
            </a:r>
          </a:p>
        </p:txBody>
      </p:sp>
      <p:sp>
        <p:nvSpPr>
          <p:cNvPr id="3" name="Content Placeholder 2"/>
          <p:cNvSpPr>
            <a:spLocks noGrp="1"/>
          </p:cNvSpPr>
          <p:nvPr>
            <p:ph idx="1"/>
          </p:nvPr>
        </p:nvSpPr>
        <p:spPr/>
        <p:txBody>
          <a:bodyPr>
            <a:normAutofit fontScale="85000" lnSpcReduction="10000"/>
          </a:bodyPr>
          <a:lstStyle/>
          <a:p>
            <a:pPr fontAlgn="base"/>
            <a:r>
              <a:rPr lang="en-US" dirty="0"/>
              <a:t>Those strong in </a:t>
            </a:r>
            <a:r>
              <a:rPr lang="en-US" b="1" dirty="0">
                <a:solidFill>
                  <a:srgbClr val="C00000"/>
                </a:solidFill>
              </a:rPr>
              <a:t>statistics</a:t>
            </a:r>
            <a:r>
              <a:rPr lang="en-US" dirty="0"/>
              <a:t>: they sometimes develop new statistical theories for big data, that even traditional statisticians are not aware of. They are expert in statistical modeling, experimental design, sampling, clustering, data reduction, confidence intervals, testing, modeling, predictive modeling and other related techniques.</a:t>
            </a:r>
          </a:p>
          <a:p>
            <a:pPr fontAlgn="base"/>
            <a:r>
              <a:rPr lang="en-US" dirty="0"/>
              <a:t>Those strong in </a:t>
            </a:r>
            <a:r>
              <a:rPr lang="en-US" b="1" dirty="0">
                <a:solidFill>
                  <a:srgbClr val="C00000"/>
                </a:solidFill>
              </a:rPr>
              <a:t>mathematics</a:t>
            </a:r>
            <a:r>
              <a:rPr lang="en-US" dirty="0"/>
              <a:t>: </a:t>
            </a:r>
            <a:r>
              <a:rPr lang="en-US" i="1" dirty="0"/>
              <a:t>research</a:t>
            </a:r>
            <a:r>
              <a:rPr lang="en-US" dirty="0"/>
              <a:t> people doing analytic business optimization (inventory management and forecasting, pricing optimization, supply chain, quality control, yield optimization) as they collect, </a:t>
            </a:r>
            <a:r>
              <a:rPr lang="en-US" dirty="0" err="1"/>
              <a:t>analyse</a:t>
            </a:r>
            <a:r>
              <a:rPr lang="en-US" dirty="0"/>
              <a:t> and extract value out of data.</a:t>
            </a:r>
          </a:p>
          <a:p>
            <a:pPr fontAlgn="base"/>
            <a:r>
              <a:rPr lang="en-US" dirty="0"/>
              <a:t>Those strong in </a:t>
            </a:r>
            <a:r>
              <a:rPr lang="en-US" b="1" dirty="0">
                <a:solidFill>
                  <a:srgbClr val="C00000"/>
                </a:solidFill>
              </a:rPr>
              <a:t>data engineering</a:t>
            </a:r>
            <a:r>
              <a:rPr lang="en-US" dirty="0"/>
              <a:t>, Hadoop, database/memory/file systems optimization and architecture, API's, Analytics as a Service, optimization of data flows, data plumbing.</a:t>
            </a:r>
          </a:p>
          <a:p>
            <a:pPr fontAlgn="base"/>
            <a:r>
              <a:rPr lang="en-US" dirty="0"/>
              <a:t>Those strong in </a:t>
            </a:r>
            <a:r>
              <a:rPr lang="en-US" b="1" dirty="0"/>
              <a:t>machine learning</a:t>
            </a:r>
            <a:r>
              <a:rPr lang="en-US" dirty="0"/>
              <a:t> / computer science (algorithms, computational complexity)</a:t>
            </a:r>
          </a:p>
          <a:p>
            <a:pPr fontAlgn="base"/>
            <a:r>
              <a:rPr lang="en-US" dirty="0"/>
              <a:t>Those strong in </a:t>
            </a:r>
            <a:r>
              <a:rPr lang="en-US" b="1" dirty="0">
                <a:solidFill>
                  <a:srgbClr val="C00000"/>
                </a:solidFill>
              </a:rPr>
              <a:t>business, ROI optimization, decision sciences</a:t>
            </a:r>
            <a:r>
              <a:rPr lang="en-US" dirty="0"/>
              <a:t>, involved in some of the tasks traditionally performed by business analysts in bigger companies (dashboards design, metric mix selection and metric definitions, ROI optimization, high-level database design)</a:t>
            </a:r>
          </a:p>
          <a:p>
            <a:pPr fontAlgn="base"/>
            <a:r>
              <a:rPr lang="en-US" dirty="0"/>
              <a:t>Those strong in production code development, </a:t>
            </a:r>
            <a:r>
              <a:rPr lang="en-US" b="1" dirty="0">
                <a:solidFill>
                  <a:srgbClr val="C00000"/>
                </a:solidFill>
              </a:rPr>
              <a:t>software engineering</a:t>
            </a:r>
            <a:r>
              <a:rPr lang="en-US" dirty="0"/>
              <a:t> (they know a few programming languages)</a:t>
            </a:r>
          </a:p>
          <a:p>
            <a:pPr fontAlgn="base"/>
            <a:r>
              <a:rPr lang="en-US" dirty="0"/>
              <a:t>Those strong in </a:t>
            </a:r>
            <a:r>
              <a:rPr lang="en-US" b="1" dirty="0">
                <a:solidFill>
                  <a:srgbClr val="C00000"/>
                </a:solidFill>
              </a:rPr>
              <a:t>visualization</a:t>
            </a:r>
            <a:endParaRPr lang="en-US" dirty="0">
              <a:solidFill>
                <a:srgbClr val="C00000"/>
              </a:solidFill>
            </a:endParaRPr>
          </a:p>
          <a:p>
            <a:pPr fontAlgn="base"/>
            <a:r>
              <a:rPr lang="en-US" dirty="0"/>
              <a:t>Those strong in </a:t>
            </a:r>
            <a:r>
              <a:rPr lang="en-US" b="1" dirty="0">
                <a:solidFill>
                  <a:srgbClr val="C00000"/>
                </a:solidFill>
              </a:rPr>
              <a:t>GIS, spatial data</a:t>
            </a:r>
            <a:r>
              <a:rPr lang="en-US" dirty="0"/>
              <a:t>, data modeled by graphs, graph databases</a:t>
            </a:r>
          </a:p>
          <a:p>
            <a:pPr fontAlgn="base"/>
            <a:r>
              <a:rPr lang="en-US" dirty="0"/>
              <a:t>Those strong in </a:t>
            </a:r>
            <a:r>
              <a:rPr lang="en-US" b="1" dirty="0">
                <a:solidFill>
                  <a:srgbClr val="C00000"/>
                </a:solidFill>
              </a:rPr>
              <a:t>Social Science</a:t>
            </a:r>
          </a:p>
          <a:p>
            <a:endParaRPr lang="en-US" dirty="0"/>
          </a:p>
        </p:txBody>
      </p:sp>
    </p:spTree>
    <p:extLst>
      <p:ext uri="{BB962C8B-B14F-4D97-AF65-F5344CB8AC3E}">
        <p14:creationId xmlns:p14="http://schemas.microsoft.com/office/powerpoint/2010/main" val="160229238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455771" y="505460"/>
            <a:ext cx="9504839"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3080" dirty="0">
                <a:solidFill>
                  <a:srgbClr val="C0504D"/>
                </a:solidFill>
                <a:latin typeface="Times New Roman" pitchFamily="18" charset="0"/>
                <a:ea typeface="PMingLiU" pitchFamily="18" charset="-120"/>
              </a:rPr>
              <a:t>An </a:t>
            </a:r>
            <a:r>
              <a:rPr lang="en-US" altLang="en-US" sz="3080">
                <a:solidFill>
                  <a:srgbClr val="C0504D"/>
                </a:solidFill>
                <a:latin typeface="Times New Roman" pitchFamily="18" charset="0"/>
                <a:ea typeface="PMingLiU" pitchFamily="18" charset="-120"/>
              </a:rPr>
              <a:t>enterprise model </a:t>
            </a:r>
            <a:endParaRPr lang="zh-HK" altLang="en-US" sz="3080" dirty="0">
              <a:solidFill>
                <a:srgbClr val="C0504D"/>
              </a:solidFill>
              <a:latin typeface="Times New Roman" pitchFamily="18" charset="0"/>
              <a:ea typeface="PMingLiU" pitchFamily="18" charset="-120"/>
            </a:endParaRPr>
          </a:p>
        </p:txBody>
      </p:sp>
      <p:sp>
        <p:nvSpPr>
          <p:cNvPr id="15363"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520">
                <a:solidFill>
                  <a:schemeClr val="tx1"/>
                </a:solidFill>
                <a:latin typeface="Calibri" pitchFamily="34" charset="0"/>
                <a:ea typeface="MS PGothic" pitchFamily="34" charset="-128"/>
              </a:defRPr>
            </a:lvl1pPr>
            <a:lvl2pPr marL="817245" indent="-314325">
              <a:spcBef>
                <a:spcPct val="20000"/>
              </a:spcBef>
              <a:buFont typeface="Arial" charset="0"/>
              <a:buChar char="–"/>
              <a:defRPr sz="3080">
                <a:solidFill>
                  <a:schemeClr val="tx1"/>
                </a:solidFill>
                <a:latin typeface="Calibri" pitchFamily="34" charset="0"/>
                <a:ea typeface="MS PGothic" pitchFamily="34" charset="-128"/>
              </a:defRPr>
            </a:lvl2pPr>
            <a:lvl3pPr marL="1257300" indent="-251460">
              <a:spcBef>
                <a:spcPct val="20000"/>
              </a:spcBef>
              <a:buFont typeface="Arial" charset="0"/>
              <a:buChar char="•"/>
              <a:defRPr sz="2640">
                <a:solidFill>
                  <a:schemeClr val="tx1"/>
                </a:solidFill>
                <a:latin typeface="Calibri" pitchFamily="34" charset="0"/>
                <a:ea typeface="MS PGothic" pitchFamily="34" charset="-128"/>
              </a:defRPr>
            </a:lvl3pPr>
            <a:lvl4pPr marL="1760220" indent="-251460">
              <a:spcBef>
                <a:spcPct val="20000"/>
              </a:spcBef>
              <a:buFont typeface="Arial" charset="0"/>
              <a:buChar char="–"/>
              <a:defRPr sz="2200">
                <a:solidFill>
                  <a:schemeClr val="tx1"/>
                </a:solidFill>
                <a:latin typeface="Calibri" pitchFamily="34" charset="0"/>
                <a:ea typeface="MS PGothic" pitchFamily="34" charset="-128"/>
              </a:defRPr>
            </a:lvl4pPr>
            <a:lvl5pPr marL="2263140" indent="-251460">
              <a:spcBef>
                <a:spcPct val="20000"/>
              </a:spcBef>
              <a:buFont typeface="Arial" charset="0"/>
              <a:buChar char="»"/>
              <a:defRPr sz="2200">
                <a:solidFill>
                  <a:schemeClr val="tx1"/>
                </a:solidFill>
                <a:latin typeface="Calibri" pitchFamily="34" charset="0"/>
                <a:ea typeface="MS PGothic" pitchFamily="34" charset="-128"/>
              </a:defRPr>
            </a:lvl5pPr>
            <a:lvl6pPr marL="2766060" indent="-251460" eaLnBrk="0" fontAlgn="base" hangingPunct="0">
              <a:spcBef>
                <a:spcPct val="20000"/>
              </a:spcBef>
              <a:spcAft>
                <a:spcPct val="0"/>
              </a:spcAft>
              <a:buFont typeface="Arial" charset="0"/>
              <a:buChar char="»"/>
              <a:defRPr sz="2200">
                <a:solidFill>
                  <a:schemeClr val="tx1"/>
                </a:solidFill>
                <a:latin typeface="Calibri" pitchFamily="34" charset="0"/>
                <a:ea typeface="MS PGothic" pitchFamily="34" charset="-128"/>
              </a:defRPr>
            </a:lvl6pPr>
            <a:lvl7pPr marL="3268980" indent="-251460" eaLnBrk="0" fontAlgn="base" hangingPunct="0">
              <a:spcBef>
                <a:spcPct val="20000"/>
              </a:spcBef>
              <a:spcAft>
                <a:spcPct val="0"/>
              </a:spcAft>
              <a:buFont typeface="Arial" charset="0"/>
              <a:buChar char="»"/>
              <a:defRPr sz="2200">
                <a:solidFill>
                  <a:schemeClr val="tx1"/>
                </a:solidFill>
                <a:latin typeface="Calibri" pitchFamily="34" charset="0"/>
                <a:ea typeface="MS PGothic" pitchFamily="34" charset="-128"/>
              </a:defRPr>
            </a:lvl7pPr>
            <a:lvl8pPr marL="3771900" indent="-251460" eaLnBrk="0" fontAlgn="base" hangingPunct="0">
              <a:spcBef>
                <a:spcPct val="20000"/>
              </a:spcBef>
              <a:spcAft>
                <a:spcPct val="0"/>
              </a:spcAft>
              <a:buFont typeface="Arial" charset="0"/>
              <a:buChar char="»"/>
              <a:defRPr sz="2200">
                <a:solidFill>
                  <a:schemeClr val="tx1"/>
                </a:solidFill>
                <a:latin typeface="Calibri" pitchFamily="34" charset="0"/>
                <a:ea typeface="MS PGothic" pitchFamily="34" charset="-128"/>
              </a:defRPr>
            </a:lvl8pPr>
            <a:lvl9pPr marL="4274820" indent="-251460" eaLnBrk="0" fontAlgn="base" hangingPunct="0">
              <a:spcBef>
                <a:spcPct val="20000"/>
              </a:spcBef>
              <a:spcAft>
                <a:spcPct val="0"/>
              </a:spcAft>
              <a:buFont typeface="Arial" charset="0"/>
              <a:buChar char="»"/>
              <a:defRPr sz="2200">
                <a:solidFill>
                  <a:schemeClr val="tx1"/>
                </a:solidFill>
                <a:latin typeface="Calibri" pitchFamily="34" charset="0"/>
                <a:ea typeface="MS PGothic" pitchFamily="34" charset="-128"/>
              </a:defRPr>
            </a:lvl9pPr>
          </a:lstStyle>
          <a:p>
            <a:pPr>
              <a:spcBef>
                <a:spcPct val="0"/>
              </a:spcBef>
              <a:buFontTx/>
              <a:buNone/>
            </a:pPr>
            <a:fld id="{1BF7B2BA-FC20-4E2D-8FE3-B811797B585D}" type="slidenum">
              <a:rPr lang="en-US" altLang="en-US" sz="1100">
                <a:solidFill>
                  <a:srgbClr val="898989"/>
                </a:solidFill>
                <a:latin typeface="Arial Narrow" pitchFamily="34" charset="0"/>
                <a:ea typeface="PMingLiU" pitchFamily="18" charset="-120"/>
              </a:rPr>
              <a:pPr>
                <a:spcBef>
                  <a:spcPct val="0"/>
                </a:spcBef>
                <a:buFontTx/>
                <a:buNone/>
              </a:pPr>
              <a:t>37</a:t>
            </a:fld>
            <a:endParaRPr lang="zh-HK" altLang="en-US" sz="1100">
              <a:solidFill>
                <a:srgbClr val="898989"/>
              </a:solidFill>
              <a:latin typeface="Arial Narrow" pitchFamily="34" charset="0"/>
              <a:ea typeface="PMingLiU" pitchFamily="18" charset="-120"/>
            </a:endParaRPr>
          </a:p>
        </p:txBody>
      </p:sp>
      <p:sp>
        <p:nvSpPr>
          <p:cNvPr id="15364" name="Content Placeholder 5"/>
          <p:cNvSpPr>
            <a:spLocks noGrp="1"/>
          </p:cNvSpPr>
          <p:nvPr>
            <p:ph idx="1"/>
          </p:nvPr>
        </p:nvSpPr>
        <p:spPr>
          <a:xfrm>
            <a:off x="646113" y="3702844"/>
            <a:ext cx="2813209" cy="984885"/>
          </a:xfrm>
        </p:spPr>
        <p:txBody>
          <a:bodyPr/>
          <a:lstStyle/>
          <a:p>
            <a:pPr marL="0" indent="0" algn="ctr">
              <a:buNone/>
            </a:pPr>
            <a:r>
              <a:rPr lang="en-GB" altLang="en-US" sz="1430">
                <a:latin typeface="Arial Narrow" pitchFamily="34" charset="0"/>
              </a:rPr>
              <a:t>Integrating and </a:t>
            </a:r>
            <a:br>
              <a:rPr lang="en-GB" altLang="en-US" sz="1430">
                <a:latin typeface="Arial Narrow" pitchFamily="34" charset="0"/>
              </a:rPr>
            </a:br>
            <a:r>
              <a:rPr lang="en-GB" altLang="en-US" sz="1430">
                <a:latin typeface="Arial Narrow" pitchFamily="34" charset="0"/>
              </a:rPr>
              <a:t>synthesizing information </a:t>
            </a:r>
            <a:br>
              <a:rPr lang="en-GB" altLang="en-US" sz="1430">
                <a:latin typeface="Arial Narrow" pitchFamily="34" charset="0"/>
              </a:rPr>
            </a:br>
            <a:r>
              <a:rPr lang="en-GB" altLang="en-US" sz="1430">
                <a:latin typeface="Arial Narrow" pitchFamily="34" charset="0"/>
              </a:rPr>
              <a:t>from many sources</a:t>
            </a:r>
          </a:p>
        </p:txBody>
      </p:sp>
      <p:pic>
        <p:nvPicPr>
          <p:cNvPr id="1536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1298" y="2999105"/>
            <a:ext cx="1164749" cy="73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0849" y="3388520"/>
            <a:ext cx="684530" cy="30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6076" y="3048000"/>
            <a:ext cx="1961039" cy="77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1263" y="3128328"/>
            <a:ext cx="1156018" cy="57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Content Placeholder 5"/>
          <p:cNvSpPr txBox="1">
            <a:spLocks/>
          </p:cNvSpPr>
          <p:nvPr/>
        </p:nvSpPr>
        <p:spPr bwMode="auto">
          <a:xfrm>
            <a:off x="3801587" y="3823335"/>
            <a:ext cx="281320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a:lnSpc>
                <a:spcPct val="90000"/>
              </a:lnSpc>
              <a:spcBef>
                <a:spcPts val="1100"/>
              </a:spcBef>
              <a:buClr>
                <a:srgbClr val="BC141A"/>
              </a:buClr>
              <a:buNone/>
            </a:pPr>
            <a:r>
              <a:rPr lang="en-GB" altLang="en-US" sz="1430">
                <a:solidFill>
                  <a:srgbClr val="000000"/>
                </a:solidFill>
                <a:latin typeface="Arial Narrow" pitchFamily="34" charset="0"/>
              </a:rPr>
              <a:t>Breaking down silos</a:t>
            </a:r>
            <a:br>
              <a:rPr lang="en-GB" altLang="en-US" sz="1430">
                <a:solidFill>
                  <a:srgbClr val="000000"/>
                </a:solidFill>
                <a:latin typeface="Arial Narrow" pitchFamily="34" charset="0"/>
              </a:rPr>
            </a:br>
            <a:r>
              <a:rPr lang="en-GB" altLang="en-US" sz="1430">
                <a:solidFill>
                  <a:srgbClr val="000000"/>
                </a:solidFill>
                <a:latin typeface="Arial Narrow" pitchFamily="34" charset="0"/>
              </a:rPr>
              <a:t>and information gaps</a:t>
            </a:r>
            <a:br>
              <a:rPr lang="en-GB" altLang="en-US" sz="1430">
                <a:solidFill>
                  <a:srgbClr val="000000"/>
                </a:solidFill>
                <a:latin typeface="Arial Narrow" pitchFamily="34" charset="0"/>
              </a:rPr>
            </a:br>
            <a:r>
              <a:rPr lang="en-GB" altLang="en-US" sz="1430">
                <a:solidFill>
                  <a:srgbClr val="000000"/>
                </a:solidFill>
                <a:latin typeface="Arial Narrow" pitchFamily="34" charset="0"/>
              </a:rPr>
              <a:t>for every level of user</a:t>
            </a:r>
          </a:p>
        </p:txBody>
      </p:sp>
      <p:sp>
        <p:nvSpPr>
          <p:cNvPr id="15370" name="Content Placeholder 5"/>
          <p:cNvSpPr txBox="1">
            <a:spLocks/>
          </p:cNvSpPr>
          <p:nvPr/>
        </p:nvSpPr>
        <p:spPr bwMode="auto">
          <a:xfrm>
            <a:off x="6738779" y="3758724"/>
            <a:ext cx="281320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a:lnSpc>
                <a:spcPct val="90000"/>
              </a:lnSpc>
              <a:spcBef>
                <a:spcPts val="1100"/>
              </a:spcBef>
              <a:buClr>
                <a:srgbClr val="BC141A"/>
              </a:buClr>
              <a:buNone/>
            </a:pPr>
            <a:r>
              <a:rPr lang="en-GB" altLang="en-US" sz="1430">
                <a:solidFill>
                  <a:srgbClr val="000000"/>
                </a:solidFill>
                <a:latin typeface="Arial Narrow" pitchFamily="34" charset="0"/>
              </a:rPr>
              <a:t>Facilitating</a:t>
            </a:r>
            <a:br>
              <a:rPr lang="en-GB" altLang="en-US" sz="1430">
                <a:solidFill>
                  <a:srgbClr val="000000"/>
                </a:solidFill>
                <a:latin typeface="Arial Narrow" pitchFamily="34" charset="0"/>
              </a:rPr>
            </a:br>
            <a:r>
              <a:rPr lang="en-GB" altLang="en-US" sz="1430">
                <a:solidFill>
                  <a:srgbClr val="000000"/>
                </a:solidFill>
                <a:latin typeface="Arial Narrow" pitchFamily="34" charset="0"/>
              </a:rPr>
              <a:t>communication</a:t>
            </a:r>
            <a:br>
              <a:rPr lang="en-GB" altLang="en-US" sz="1430">
                <a:solidFill>
                  <a:srgbClr val="000000"/>
                </a:solidFill>
                <a:latin typeface="Arial Narrow" pitchFamily="34" charset="0"/>
              </a:rPr>
            </a:br>
            <a:r>
              <a:rPr lang="en-GB" altLang="en-US" sz="1430">
                <a:solidFill>
                  <a:srgbClr val="000000"/>
                </a:solidFill>
                <a:latin typeface="Arial Narrow" pitchFamily="34" charset="0"/>
              </a:rPr>
              <a:t>and collaboration</a:t>
            </a:r>
          </a:p>
        </p:txBody>
      </p:sp>
      <p:pic>
        <p:nvPicPr>
          <p:cNvPr id="1537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7947" y="3397250"/>
            <a:ext cx="682783" cy="30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TextBox 1"/>
          <p:cNvSpPr txBox="1">
            <a:spLocks noChangeArrowheads="1"/>
          </p:cNvSpPr>
          <p:nvPr/>
        </p:nvSpPr>
        <p:spPr bwMode="auto">
          <a:xfrm>
            <a:off x="810260" y="1430973"/>
            <a:ext cx="87958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2200">
                <a:latin typeface="Arial Narrow" pitchFamily="34" charset="0"/>
              </a:rPr>
              <a:t>Embedding GIS/ BI and  data science are part of building a proprietary, competitive and interactive self service CRE technology platform for the firm </a:t>
            </a:r>
          </a:p>
        </p:txBody>
      </p:sp>
      <p:sp>
        <p:nvSpPr>
          <p:cNvPr id="15373" name="Title 4"/>
          <p:cNvSpPr txBox="1">
            <a:spLocks/>
          </p:cNvSpPr>
          <p:nvPr/>
        </p:nvSpPr>
        <p:spPr bwMode="auto">
          <a:xfrm>
            <a:off x="609442" y="5232559"/>
            <a:ext cx="905256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charset="0"/>
              <a:buChar char="•"/>
              <a:defRPr sz="3200">
                <a:solidFill>
                  <a:schemeClr val="tx1"/>
                </a:solidFill>
                <a:latin typeface="Calibri" pitchFamily="34" charset="0"/>
                <a:ea typeface="MS PGothic" pitchFamily="34" charset="-128"/>
              </a:defRPr>
            </a:lvl1pPr>
            <a:lvl2pPr marL="742950" indent="-285750" defTabSz="457200">
              <a:spcBef>
                <a:spcPct val="20000"/>
              </a:spcBef>
              <a:buFont typeface="Arial" charset="0"/>
              <a:buChar char="–"/>
              <a:defRPr sz="2800">
                <a:solidFill>
                  <a:schemeClr val="tx1"/>
                </a:solidFill>
                <a:latin typeface="Calibri" pitchFamily="34" charset="0"/>
                <a:ea typeface="MS PGothic" pitchFamily="34" charset="-128"/>
              </a:defRPr>
            </a:lvl2pPr>
            <a:lvl3pPr marL="1143000" indent="-228600" defTabSz="4572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defTabSz="4572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defTabSz="4572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200">
                <a:solidFill>
                  <a:srgbClr val="000000"/>
                </a:solidFill>
                <a:latin typeface="Arial Narrow" pitchFamily="34" charset="0"/>
              </a:rPr>
              <a:t>Clients want an interactive platform to review analytics and make location decisions </a:t>
            </a:r>
            <a:endParaRPr lang="en-GB" altLang="en-US" sz="2200">
              <a:solidFill>
                <a:srgbClr val="000000"/>
              </a:solidFill>
              <a:latin typeface="Arial Narrow" pitchFamily="34" charset="0"/>
            </a:endParaRPr>
          </a:p>
        </p:txBody>
      </p:sp>
    </p:spTree>
    <p:extLst>
      <p:ext uri="{BB962C8B-B14F-4D97-AF65-F5344CB8AC3E}">
        <p14:creationId xmlns:p14="http://schemas.microsoft.com/office/powerpoint/2010/main" val="414117211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679950" y="901913"/>
            <a:ext cx="8677835" cy="572676"/>
          </a:xfrm>
          <a:prstGeom prst="rect">
            <a:avLst/>
          </a:prstGeom>
          <a:gradFill flip="none" rotWithShape="1">
            <a:gsLst>
              <a:gs pos="0">
                <a:schemeClr val="accent3">
                  <a:lumMod val="20000"/>
                  <a:lumOff val="80000"/>
                </a:schemeClr>
              </a:gs>
              <a:gs pos="100000">
                <a:schemeClr val="bg1"/>
              </a:gs>
            </a:gsLst>
            <a:lin ang="0" scaled="1"/>
            <a:tileRect/>
          </a:gradFill>
        </p:spPr>
        <p:txBody>
          <a:bodyPr wrap="square" tIns="0" bIns="133242" rtlCol="0" anchor="t">
            <a:spAutoFit/>
          </a:bodyPr>
          <a:lstStyle/>
          <a:p>
            <a:pPr lvl="1">
              <a:lnSpc>
                <a:spcPct val="150000"/>
              </a:lnSpc>
            </a:pPr>
            <a:r>
              <a:rPr lang="en-GB" sz="1898" dirty="0"/>
              <a:t>	</a:t>
            </a:r>
          </a:p>
        </p:txBody>
      </p:sp>
      <p:cxnSp>
        <p:nvCxnSpPr>
          <p:cNvPr id="32" name="Elbow Connector 31"/>
          <p:cNvCxnSpPr/>
          <p:nvPr/>
        </p:nvCxnSpPr>
        <p:spPr>
          <a:xfrm>
            <a:off x="1946372" y="2732595"/>
            <a:ext cx="1010276" cy="1412988"/>
          </a:xfrm>
          <a:prstGeom prst="bentConnector2">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GB" dirty="0"/>
              <a:t>Who are the users, super-users and enablers? Self Support</a:t>
            </a:r>
          </a:p>
        </p:txBody>
      </p:sp>
      <p:cxnSp>
        <p:nvCxnSpPr>
          <p:cNvPr id="29" name="Straight Connector 28"/>
          <p:cNvCxnSpPr/>
          <p:nvPr/>
        </p:nvCxnSpPr>
        <p:spPr>
          <a:xfrm>
            <a:off x="5023827" y="2176079"/>
            <a:ext cx="0" cy="2050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22904" y="4153019"/>
            <a:ext cx="0" cy="2050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252268" y="2971800"/>
            <a:ext cx="1538932" cy="676467"/>
          </a:xfrm>
          <a:prstGeom prst="rect">
            <a:avLst/>
          </a:prstGeom>
          <a:noFill/>
        </p:spPr>
        <p:txBody>
          <a:bodyPr wrap="square" rtlCol="0">
            <a:spAutoFit/>
          </a:bodyPr>
          <a:lstStyle/>
          <a:p>
            <a:pPr algn="ctr"/>
            <a:r>
              <a:rPr lang="en-GB" sz="1898" b="1" dirty="0">
                <a:solidFill>
                  <a:srgbClr val="6D7174"/>
                </a:solidFill>
              </a:rPr>
              <a:t>Location Intelligence</a:t>
            </a:r>
            <a:endParaRPr lang="en-US" sz="1898" b="1" dirty="0">
              <a:solidFill>
                <a:srgbClr val="6D7174"/>
              </a:solidFill>
            </a:endParaRPr>
          </a:p>
        </p:txBody>
      </p:sp>
      <p:sp>
        <p:nvSpPr>
          <p:cNvPr id="57" name="Oval 56"/>
          <p:cNvSpPr>
            <a:spLocks noChangeAspect="1"/>
          </p:cNvSpPr>
          <p:nvPr/>
        </p:nvSpPr>
        <p:spPr>
          <a:xfrm>
            <a:off x="5247265" y="5092948"/>
            <a:ext cx="1195765" cy="1195765"/>
          </a:xfrm>
          <a:prstGeom prst="ellips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19" dirty="0"/>
              <a:t>Business Teams</a:t>
            </a:r>
          </a:p>
        </p:txBody>
      </p:sp>
      <p:sp>
        <p:nvSpPr>
          <p:cNvPr id="78" name="Oval 77"/>
          <p:cNvSpPr>
            <a:spLocks noChangeAspect="1"/>
          </p:cNvSpPr>
          <p:nvPr/>
        </p:nvSpPr>
        <p:spPr>
          <a:xfrm>
            <a:off x="1470533" y="2134713"/>
            <a:ext cx="1195765" cy="1195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3" dirty="0"/>
              <a:t>Global</a:t>
            </a:r>
          </a:p>
        </p:txBody>
      </p:sp>
      <p:cxnSp>
        <p:nvCxnSpPr>
          <p:cNvPr id="81" name="Elbow Connector 80"/>
          <p:cNvCxnSpPr/>
          <p:nvPr/>
        </p:nvCxnSpPr>
        <p:spPr>
          <a:xfrm rot="5400000" flipH="1" flipV="1">
            <a:off x="1726253" y="4374934"/>
            <a:ext cx="1468976" cy="1010276"/>
          </a:xfrm>
          <a:prstGeom prst="bentConnector3">
            <a:avLst>
              <a:gd name="adj1" fmla="val -2161"/>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5"/>
          <p:cNvSpPr txBox="1">
            <a:spLocks/>
          </p:cNvSpPr>
          <p:nvPr/>
        </p:nvSpPr>
        <p:spPr>
          <a:xfrm>
            <a:off x="1045833" y="1498318"/>
            <a:ext cx="7966735" cy="321148"/>
          </a:xfrm>
          <a:prstGeom prst="rect">
            <a:avLst/>
          </a:prstGeom>
        </p:spPr>
        <p:txBody>
          <a:bodyPr/>
          <a:lstStyle>
            <a:lvl1pPr marL="194400" indent="-194400" algn="l" defTabSz="914400" rtl="0" eaLnBrk="1" latinLnBrk="0" hangingPunct="1">
              <a:lnSpc>
                <a:spcPct val="90000"/>
              </a:lnSpc>
              <a:spcBef>
                <a:spcPts val="1000"/>
              </a:spcBef>
              <a:buClr>
                <a:srgbClr val="BC141A"/>
              </a:buClr>
              <a:buFont typeface="Arial Narrow" panose="020B0606020202030204" pitchFamily="34" charset="0"/>
              <a:buChar char="•"/>
              <a:defRPr sz="1800" kern="1200">
                <a:solidFill>
                  <a:schemeClr val="tx1"/>
                </a:solidFill>
                <a:latin typeface="+mn-lt"/>
                <a:ea typeface="+mn-ea"/>
                <a:cs typeface="+mn-cs"/>
              </a:defRPr>
            </a:lvl1pPr>
            <a:lvl2pPr marL="374400" indent="-172800" algn="l" defTabSz="914400" rtl="0" eaLnBrk="1" latinLnBrk="0" hangingPunct="1">
              <a:lnSpc>
                <a:spcPct val="95000"/>
              </a:lnSpc>
              <a:spcBef>
                <a:spcPts val="600"/>
              </a:spcBef>
              <a:buClr>
                <a:srgbClr val="BC141A"/>
              </a:buClr>
              <a:buFont typeface="Arial Narrow" panose="020B0606020202030204" pitchFamily="34" charset="0"/>
              <a:buChar char="-"/>
              <a:defRPr sz="1800" kern="1200">
                <a:solidFill>
                  <a:schemeClr val="tx1"/>
                </a:solidFill>
                <a:latin typeface="+mn-lt"/>
                <a:ea typeface="+mn-ea"/>
                <a:cs typeface="+mn-cs"/>
              </a:defRPr>
            </a:lvl2pPr>
            <a:lvl3pPr marL="529200" indent="-154800" algn="l" defTabSz="914400" rtl="0" eaLnBrk="1" latinLnBrk="0" hangingPunct="1">
              <a:lnSpc>
                <a:spcPct val="95000"/>
              </a:lnSpc>
              <a:spcBef>
                <a:spcPts val="600"/>
              </a:spcBef>
              <a:buClr>
                <a:srgbClr val="BC141A"/>
              </a:buClr>
              <a:buFont typeface="Arial Narrow" panose="020B0606020202030204" pitchFamily="34" charset="0"/>
              <a:buChar char="-"/>
              <a:defRPr sz="1600" kern="1200">
                <a:solidFill>
                  <a:schemeClr val="tx1"/>
                </a:solidFill>
                <a:latin typeface="+mn-lt"/>
                <a:ea typeface="+mn-ea"/>
                <a:cs typeface="+mn-cs"/>
              </a:defRPr>
            </a:lvl3pPr>
            <a:lvl4pPr marL="694800" indent="-165600" algn="l" defTabSz="914400" rtl="0" eaLnBrk="1" latinLnBrk="0" hangingPunct="1">
              <a:lnSpc>
                <a:spcPct val="95000"/>
              </a:lnSpc>
              <a:spcBef>
                <a:spcPts val="600"/>
              </a:spcBef>
              <a:buClr>
                <a:srgbClr val="BC141A"/>
              </a:buClr>
              <a:buFont typeface="Arial Narrow" panose="020B0606020202030204" pitchFamily="34" charset="0"/>
              <a:buChar char="-"/>
              <a:defRPr sz="1600" kern="1200">
                <a:solidFill>
                  <a:schemeClr val="tx1"/>
                </a:solidFill>
                <a:latin typeface="+mn-lt"/>
                <a:ea typeface="+mn-ea"/>
                <a:cs typeface="+mn-cs"/>
              </a:defRPr>
            </a:lvl4pPr>
            <a:lvl5pPr marL="831600" indent="-136800" algn="l" defTabSz="914400" rtl="0" eaLnBrk="1" latinLnBrk="0" hangingPunct="1">
              <a:lnSpc>
                <a:spcPct val="95000"/>
              </a:lnSpc>
              <a:spcBef>
                <a:spcPts val="800"/>
              </a:spcBef>
              <a:buClr>
                <a:srgbClr val="BC141A"/>
              </a:buClr>
              <a:buFont typeface="Arial Narrow" panose="020B06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78" i="1" dirty="0">
                <a:solidFill>
                  <a:srgbClr val="C00000"/>
                </a:solidFill>
                <a:latin typeface="+mj-lt"/>
              </a:rPr>
              <a:t>From Global to Local; key enablers and business alignment</a:t>
            </a:r>
          </a:p>
        </p:txBody>
      </p:sp>
      <p:sp>
        <p:nvSpPr>
          <p:cNvPr id="37" name="Oval 36"/>
          <p:cNvSpPr>
            <a:spLocks noChangeAspect="1"/>
          </p:cNvSpPr>
          <p:nvPr/>
        </p:nvSpPr>
        <p:spPr>
          <a:xfrm>
            <a:off x="3598362" y="5092948"/>
            <a:ext cx="1195765" cy="1195765"/>
          </a:xfrm>
          <a:prstGeom prst="ellips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3" dirty="0"/>
              <a:t>Clients</a:t>
            </a:r>
          </a:p>
        </p:txBody>
      </p:sp>
      <p:cxnSp>
        <p:nvCxnSpPr>
          <p:cNvPr id="38" name="Elbow Connector 37"/>
          <p:cNvCxnSpPr>
            <a:stCxn id="28" idx="2"/>
            <a:endCxn id="37" idx="0"/>
          </p:cNvCxnSpPr>
          <p:nvPr/>
        </p:nvCxnSpPr>
        <p:spPr>
          <a:xfrm rot="5400000">
            <a:off x="4191627" y="4265706"/>
            <a:ext cx="831861" cy="822625"/>
          </a:xfrm>
          <a:prstGeom prst="bentConnector3">
            <a:avLst>
              <a:gd name="adj1" fmla="val 50000"/>
            </a:avLst>
          </a:prstGeom>
          <a:ln w="25400">
            <a:solidFill>
              <a:srgbClr val="3C3C3B"/>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1624840" y="3374224"/>
            <a:ext cx="2403461" cy="771361"/>
          </a:xfrm>
          <a:prstGeom prst="bentConnector3">
            <a:avLst>
              <a:gd name="adj1" fmla="val 68549"/>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7" name="Group 4"/>
          <p:cNvGrpSpPr>
            <a:grpSpLocks noChangeAspect="1"/>
          </p:cNvGrpSpPr>
          <p:nvPr/>
        </p:nvGrpSpPr>
        <p:grpSpPr bwMode="auto">
          <a:xfrm>
            <a:off x="4028300" y="2278442"/>
            <a:ext cx="1981138" cy="1982645"/>
            <a:chOff x="2023" y="1620"/>
            <a:chExt cx="1315" cy="1316"/>
          </a:xfrm>
        </p:grpSpPr>
        <p:sp>
          <p:nvSpPr>
            <p:cNvPr id="28" name="AutoShape 3"/>
            <p:cNvSpPr>
              <a:spLocks noChangeAspect="1" noChangeArrowheads="1" noTextEdit="1"/>
            </p:cNvSpPr>
            <p:nvPr/>
          </p:nvSpPr>
          <p:spPr bwMode="auto">
            <a:xfrm>
              <a:off x="2023" y="1620"/>
              <a:ext cx="1315" cy="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778" tIns="43389" rIns="86778" bIns="43389" numCol="1" anchor="t" anchorCtr="0" compatLnSpc="1">
              <a:prstTxWarp prst="textNoShape">
                <a:avLst/>
              </a:prstTxWarp>
            </a:bodyPr>
            <a:lstStyle/>
            <a:p>
              <a:endParaRPr lang="en-GB" sz="2752">
                <a:solidFill>
                  <a:sysClr val="windowText" lastClr="000000"/>
                </a:solidFill>
              </a:endParaRPr>
            </a:p>
          </p:txBody>
        </p:sp>
        <p:sp>
          <p:nvSpPr>
            <p:cNvPr id="33" name="Freeform 5"/>
            <p:cNvSpPr>
              <a:spLocks/>
            </p:cNvSpPr>
            <p:nvPr/>
          </p:nvSpPr>
          <p:spPr bwMode="auto">
            <a:xfrm>
              <a:off x="2030" y="1626"/>
              <a:ext cx="653" cy="1308"/>
            </a:xfrm>
            <a:custGeom>
              <a:avLst/>
              <a:gdLst>
                <a:gd name="T0" fmla="*/ 1235 w 1235"/>
                <a:gd name="T1" fmla="*/ 0 h 2470"/>
                <a:gd name="T2" fmla="*/ 1235 w 1235"/>
                <a:gd name="T3" fmla="*/ 0 h 2470"/>
                <a:gd name="T4" fmla="*/ 0 w 1235"/>
                <a:gd name="T5" fmla="*/ 1235 h 2470"/>
                <a:gd name="T6" fmla="*/ 1235 w 1235"/>
                <a:gd name="T7" fmla="*/ 2470 h 2470"/>
              </a:gdLst>
              <a:ahLst/>
              <a:cxnLst>
                <a:cxn ang="0">
                  <a:pos x="T0" y="T1"/>
                </a:cxn>
                <a:cxn ang="0">
                  <a:pos x="T2" y="T3"/>
                </a:cxn>
                <a:cxn ang="0">
                  <a:pos x="T4" y="T5"/>
                </a:cxn>
                <a:cxn ang="0">
                  <a:pos x="T6" y="T7"/>
                </a:cxn>
              </a:cxnLst>
              <a:rect l="0" t="0" r="r" b="b"/>
              <a:pathLst>
                <a:path w="1235" h="2470">
                  <a:moveTo>
                    <a:pt x="1235" y="0"/>
                  </a:moveTo>
                  <a:lnTo>
                    <a:pt x="1235" y="0"/>
                  </a:lnTo>
                  <a:cubicBezTo>
                    <a:pt x="553" y="0"/>
                    <a:pt x="0" y="553"/>
                    <a:pt x="0" y="1235"/>
                  </a:cubicBezTo>
                  <a:cubicBezTo>
                    <a:pt x="0" y="1917"/>
                    <a:pt x="553" y="2470"/>
                    <a:pt x="1235" y="2470"/>
                  </a:cubicBezTo>
                </a:path>
              </a:pathLst>
            </a:custGeom>
            <a:noFill/>
            <a:ln w="22225" cap="flat">
              <a:solidFill>
                <a:srgbClr val="328EB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778" tIns="43389" rIns="86778" bIns="43389" numCol="1" anchor="t" anchorCtr="0" compatLnSpc="1">
              <a:prstTxWarp prst="textNoShape">
                <a:avLst/>
              </a:prstTxWarp>
            </a:bodyPr>
            <a:lstStyle/>
            <a:p>
              <a:endParaRPr lang="en-GB" sz="2752"/>
            </a:p>
          </p:txBody>
        </p:sp>
        <p:sp>
          <p:nvSpPr>
            <p:cNvPr id="39" name="Freeform 6"/>
            <p:cNvSpPr>
              <a:spLocks/>
            </p:cNvSpPr>
            <p:nvPr/>
          </p:nvSpPr>
          <p:spPr bwMode="auto">
            <a:xfrm>
              <a:off x="2683" y="1626"/>
              <a:ext cx="654" cy="1308"/>
            </a:xfrm>
            <a:custGeom>
              <a:avLst/>
              <a:gdLst>
                <a:gd name="T0" fmla="*/ 0 w 1235"/>
                <a:gd name="T1" fmla="*/ 0 h 2470"/>
                <a:gd name="T2" fmla="*/ 0 w 1235"/>
                <a:gd name="T3" fmla="*/ 0 h 2470"/>
                <a:gd name="T4" fmla="*/ 1235 w 1235"/>
                <a:gd name="T5" fmla="*/ 1235 h 2470"/>
                <a:gd name="T6" fmla="*/ 0 w 1235"/>
                <a:gd name="T7" fmla="*/ 2470 h 2470"/>
              </a:gdLst>
              <a:ahLst/>
              <a:cxnLst>
                <a:cxn ang="0">
                  <a:pos x="T0" y="T1"/>
                </a:cxn>
                <a:cxn ang="0">
                  <a:pos x="T2" y="T3"/>
                </a:cxn>
                <a:cxn ang="0">
                  <a:pos x="T4" y="T5"/>
                </a:cxn>
                <a:cxn ang="0">
                  <a:pos x="T6" y="T7"/>
                </a:cxn>
              </a:cxnLst>
              <a:rect l="0" t="0" r="r" b="b"/>
              <a:pathLst>
                <a:path w="1235" h="2470">
                  <a:moveTo>
                    <a:pt x="0" y="0"/>
                  </a:moveTo>
                  <a:lnTo>
                    <a:pt x="0" y="0"/>
                  </a:lnTo>
                  <a:cubicBezTo>
                    <a:pt x="682" y="0"/>
                    <a:pt x="1235" y="553"/>
                    <a:pt x="1235" y="1235"/>
                  </a:cubicBezTo>
                  <a:cubicBezTo>
                    <a:pt x="1235" y="1917"/>
                    <a:pt x="682" y="2470"/>
                    <a:pt x="0" y="2470"/>
                  </a:cubicBezTo>
                </a:path>
              </a:pathLst>
            </a:custGeom>
            <a:noFill/>
            <a:ln w="22225" cap="flat">
              <a:solidFill>
                <a:srgbClr val="D8222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778" tIns="43389" rIns="86778" bIns="43389" numCol="1" anchor="t" anchorCtr="0" compatLnSpc="1">
              <a:prstTxWarp prst="textNoShape">
                <a:avLst/>
              </a:prstTxWarp>
            </a:bodyPr>
            <a:lstStyle/>
            <a:p>
              <a:endParaRPr lang="en-GB" sz="2752"/>
            </a:p>
          </p:txBody>
        </p:sp>
      </p:grpSp>
      <p:cxnSp>
        <p:nvCxnSpPr>
          <p:cNvPr id="61" name="Elbow Connector 60"/>
          <p:cNvCxnSpPr>
            <a:stCxn id="28" idx="2"/>
            <a:endCxn id="57" idx="0"/>
          </p:cNvCxnSpPr>
          <p:nvPr/>
        </p:nvCxnSpPr>
        <p:spPr>
          <a:xfrm rot="16200000" flipH="1">
            <a:off x="5016077" y="4263878"/>
            <a:ext cx="831861" cy="826278"/>
          </a:xfrm>
          <a:prstGeom prst="bentConnector3">
            <a:avLst>
              <a:gd name="adj1" fmla="val 50000"/>
            </a:avLst>
          </a:prstGeom>
          <a:ln w="25400">
            <a:solidFill>
              <a:srgbClr val="3C3C3B"/>
            </a:solidFill>
          </a:ln>
        </p:spPr>
        <p:style>
          <a:lnRef idx="1">
            <a:schemeClr val="accent1"/>
          </a:lnRef>
          <a:fillRef idx="0">
            <a:schemeClr val="accent1"/>
          </a:fillRef>
          <a:effectRef idx="0">
            <a:schemeClr val="accent1"/>
          </a:effectRef>
          <a:fontRef idx="minor">
            <a:schemeClr val="tx1"/>
          </a:fontRef>
        </p:style>
      </p:cxnSp>
      <p:sp>
        <p:nvSpPr>
          <p:cNvPr id="66" name="Oval 65"/>
          <p:cNvSpPr>
            <a:spLocks/>
          </p:cNvSpPr>
          <p:nvPr/>
        </p:nvSpPr>
        <p:spPr>
          <a:xfrm>
            <a:off x="7277543" y="4955963"/>
            <a:ext cx="1195765" cy="11957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28" dirty="0"/>
              <a:t>Marketing</a:t>
            </a:r>
          </a:p>
        </p:txBody>
      </p:sp>
      <p:sp>
        <p:nvSpPr>
          <p:cNvPr id="67" name="Oval 66"/>
          <p:cNvSpPr>
            <a:spLocks noChangeAspect="1"/>
          </p:cNvSpPr>
          <p:nvPr/>
        </p:nvSpPr>
        <p:spPr>
          <a:xfrm>
            <a:off x="7277543" y="2074000"/>
            <a:ext cx="1195765" cy="11957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19" dirty="0"/>
              <a:t>IT</a:t>
            </a:r>
          </a:p>
        </p:txBody>
      </p:sp>
      <p:grpSp>
        <p:nvGrpSpPr>
          <p:cNvPr id="50" name="Group 49"/>
          <p:cNvGrpSpPr/>
          <p:nvPr/>
        </p:nvGrpSpPr>
        <p:grpSpPr>
          <a:xfrm rot="10800000">
            <a:off x="6007934" y="2750016"/>
            <a:ext cx="2016487" cy="2803832"/>
            <a:chOff x="8292958" y="2036916"/>
            <a:chExt cx="2124811" cy="2954451"/>
          </a:xfrm>
        </p:grpSpPr>
        <p:cxnSp>
          <p:nvCxnSpPr>
            <p:cNvPr id="68" name="Elbow Connector 67"/>
            <p:cNvCxnSpPr/>
            <p:nvPr/>
          </p:nvCxnSpPr>
          <p:spPr>
            <a:xfrm rot="16200000">
              <a:off x="8487090" y="4048679"/>
              <a:ext cx="1504670" cy="380706"/>
            </a:xfrm>
            <a:prstGeom prst="bentConnector3">
              <a:avLst>
                <a:gd name="adj1" fmla="val -9"/>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66" idx="2"/>
            </p:cNvCxnSpPr>
            <p:nvPr/>
          </p:nvCxnSpPr>
          <p:spPr>
            <a:xfrm>
              <a:off x="9079956" y="2036916"/>
              <a:ext cx="349822" cy="1460563"/>
            </a:xfrm>
            <a:prstGeom prst="bentConnector2">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Elbow Connector 69"/>
            <p:cNvCxnSpPr>
              <a:endCxn id="39" idx="2"/>
            </p:cNvCxnSpPr>
            <p:nvPr/>
          </p:nvCxnSpPr>
          <p:spPr>
            <a:xfrm>
              <a:off x="8292958" y="3497480"/>
              <a:ext cx="2124811" cy="824504"/>
            </a:xfrm>
            <a:prstGeom prst="bentConnector3">
              <a:avLst>
                <a:gd name="adj1" fmla="val 79863"/>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5" name="Oval 74"/>
          <p:cNvSpPr>
            <a:spLocks noChangeAspect="1"/>
          </p:cNvSpPr>
          <p:nvPr/>
        </p:nvSpPr>
        <p:spPr>
          <a:xfrm>
            <a:off x="1470533" y="5016677"/>
            <a:ext cx="1195765" cy="1195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3" dirty="0"/>
              <a:t>Local</a:t>
            </a:r>
          </a:p>
        </p:txBody>
      </p:sp>
      <p:sp>
        <p:nvSpPr>
          <p:cNvPr id="72" name="Oval 71"/>
          <p:cNvSpPr>
            <a:spLocks noChangeAspect="1"/>
          </p:cNvSpPr>
          <p:nvPr/>
        </p:nvSpPr>
        <p:spPr>
          <a:xfrm>
            <a:off x="1470533" y="3580092"/>
            <a:ext cx="1195765" cy="1195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3" dirty="0"/>
              <a:t>Pan EMEA</a:t>
            </a:r>
          </a:p>
        </p:txBody>
      </p:sp>
      <p:sp>
        <p:nvSpPr>
          <p:cNvPr id="64" name="Oval 63"/>
          <p:cNvSpPr>
            <a:spLocks noChangeAspect="1"/>
          </p:cNvSpPr>
          <p:nvPr/>
        </p:nvSpPr>
        <p:spPr>
          <a:xfrm>
            <a:off x="7277543" y="3508611"/>
            <a:ext cx="1195765" cy="11957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19" dirty="0"/>
              <a:t>Data</a:t>
            </a:r>
            <a:endParaRPr lang="en-US" sz="2752" dirty="0"/>
          </a:p>
        </p:txBody>
      </p:sp>
    </p:spTree>
    <p:extLst>
      <p:ext uri="{BB962C8B-B14F-4D97-AF65-F5344CB8AC3E}">
        <p14:creationId xmlns:p14="http://schemas.microsoft.com/office/powerpoint/2010/main" val="49416295"/>
      </p:ext>
    </p:extLst>
  </p:cSld>
  <p:clrMapOvr>
    <a:masterClrMapping/>
  </p:clrMapOvr>
  <mc:AlternateContent xmlns:mc="http://schemas.openxmlformats.org/markup-compatibility/2006" xmlns:p14="http://schemas.microsoft.com/office/powerpoint/2010/main">
    <mc:Choice Requires="p14">
      <p:transition p14:dur="100" advClick="0" advTm="6000">
        <p:cut/>
      </p:transition>
    </mc:Choice>
    <mc:Fallback xmlns="">
      <p:transition advClick="0" advTm="6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ocks Glob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5357" y="1993850"/>
            <a:ext cx="5821203" cy="4152081"/>
          </a:xfrm>
          <a:prstGeom prst="rect">
            <a:avLst/>
          </a:prstGeom>
        </p:spPr>
      </p:pic>
      <p:sp>
        <p:nvSpPr>
          <p:cNvPr id="5" name="Title 4"/>
          <p:cNvSpPr>
            <a:spLocks noGrp="1"/>
          </p:cNvSpPr>
          <p:nvPr>
            <p:ph type="title"/>
          </p:nvPr>
        </p:nvSpPr>
        <p:spPr>
          <a:xfrm>
            <a:off x="397773" y="802754"/>
            <a:ext cx="7410853" cy="565603"/>
          </a:xfrm>
        </p:spPr>
        <p:txBody>
          <a:bodyPr>
            <a:noAutofit/>
          </a:bodyPr>
          <a:lstStyle/>
          <a:p>
            <a:r>
              <a:rPr lang="en-US" sz="2847" dirty="0">
                <a:latin typeface="Times New Roman"/>
                <a:cs typeface="Times New Roman"/>
              </a:rPr>
              <a:t>Creating a Connected Platform</a:t>
            </a:r>
            <a:endParaRPr lang="en-US" sz="2847" dirty="0">
              <a:solidFill>
                <a:schemeClr val="tx1">
                  <a:lumMod val="85000"/>
                  <a:lumOff val="15000"/>
                </a:schemeClr>
              </a:solidFill>
              <a:latin typeface="Times New Roman"/>
              <a:cs typeface="Times New Roman"/>
            </a:endParaRPr>
          </a:p>
        </p:txBody>
      </p:sp>
      <p:sp>
        <p:nvSpPr>
          <p:cNvPr id="9" name="Slide Number Placeholder 8"/>
          <p:cNvSpPr>
            <a:spLocks noGrp="1"/>
          </p:cNvSpPr>
          <p:nvPr>
            <p:ph type="sldNum" sz="quarter" idx="12"/>
          </p:nvPr>
        </p:nvSpPr>
        <p:spPr/>
        <p:txBody>
          <a:bodyPr/>
          <a:lstStyle/>
          <a:p>
            <a:fld id="{523B482B-367B-4B05-AE4E-7266E7F2964D}" type="slidenum">
              <a:rPr lang="en-GB" smtClean="0"/>
              <a:t>39</a:t>
            </a:fld>
            <a:endParaRPr lang="en-GB"/>
          </a:p>
        </p:txBody>
      </p:sp>
      <p:sp>
        <p:nvSpPr>
          <p:cNvPr id="3" name="TextBox 2"/>
          <p:cNvSpPr txBox="1"/>
          <p:nvPr/>
        </p:nvSpPr>
        <p:spPr>
          <a:xfrm>
            <a:off x="6107804" y="3589689"/>
            <a:ext cx="1512034" cy="630173"/>
          </a:xfrm>
          <a:prstGeom prst="rect">
            <a:avLst/>
          </a:prstGeom>
          <a:noFill/>
        </p:spPr>
        <p:txBody>
          <a:bodyPr wrap="square" rtlCol="0">
            <a:spAutoFit/>
          </a:bodyPr>
          <a:lstStyle/>
          <a:p>
            <a:r>
              <a:rPr lang="en-US" sz="1165" dirty="0">
                <a:solidFill>
                  <a:srgbClr val="FFFFFF"/>
                </a:solidFill>
                <a:latin typeface="Calibri"/>
                <a:cs typeface="Calibri"/>
              </a:rPr>
              <a:t>Understanding the business process and the user experience</a:t>
            </a:r>
          </a:p>
        </p:txBody>
      </p:sp>
      <p:sp>
        <p:nvSpPr>
          <p:cNvPr id="10" name="TextBox 9"/>
          <p:cNvSpPr txBox="1"/>
          <p:nvPr/>
        </p:nvSpPr>
        <p:spPr>
          <a:xfrm>
            <a:off x="6538982" y="3036217"/>
            <a:ext cx="1080858" cy="530658"/>
          </a:xfrm>
          <a:prstGeom prst="rect">
            <a:avLst/>
          </a:prstGeom>
          <a:noFill/>
        </p:spPr>
        <p:txBody>
          <a:bodyPr wrap="square" rtlCol="0">
            <a:spAutoFit/>
          </a:bodyPr>
          <a:lstStyle/>
          <a:p>
            <a:r>
              <a:rPr lang="en-US" sz="1424" b="1" dirty="0">
                <a:solidFill>
                  <a:schemeClr val="bg1"/>
                </a:solidFill>
                <a:latin typeface="Arial"/>
                <a:cs typeface="Arial"/>
              </a:rPr>
              <a:t>Line of Business</a:t>
            </a:r>
          </a:p>
        </p:txBody>
      </p:sp>
      <p:sp>
        <p:nvSpPr>
          <p:cNvPr id="11" name="TextBox 10"/>
          <p:cNvSpPr txBox="1"/>
          <p:nvPr/>
        </p:nvSpPr>
        <p:spPr>
          <a:xfrm>
            <a:off x="8252295" y="2948229"/>
            <a:ext cx="1200970" cy="530658"/>
          </a:xfrm>
          <a:prstGeom prst="rect">
            <a:avLst/>
          </a:prstGeom>
          <a:noFill/>
        </p:spPr>
        <p:txBody>
          <a:bodyPr wrap="none" rtlCol="0">
            <a:spAutoFit/>
          </a:bodyPr>
          <a:lstStyle/>
          <a:p>
            <a:r>
              <a:rPr lang="en-US" sz="1424" b="1" dirty="0">
                <a:solidFill>
                  <a:schemeClr val="bg1"/>
                </a:solidFill>
                <a:latin typeface="Arial"/>
                <a:cs typeface="Arial"/>
              </a:rPr>
              <a:t>Process</a:t>
            </a:r>
          </a:p>
          <a:p>
            <a:r>
              <a:rPr lang="en-US" sz="1424" b="1" dirty="0">
                <a:solidFill>
                  <a:schemeClr val="bg1"/>
                </a:solidFill>
                <a:latin typeface="Arial"/>
                <a:cs typeface="Arial"/>
              </a:rPr>
              <a:t>Automation</a:t>
            </a:r>
          </a:p>
        </p:txBody>
      </p:sp>
      <p:sp>
        <p:nvSpPr>
          <p:cNvPr id="12" name="TextBox 11"/>
          <p:cNvSpPr txBox="1"/>
          <p:nvPr/>
        </p:nvSpPr>
        <p:spPr>
          <a:xfrm>
            <a:off x="4837889" y="4646606"/>
            <a:ext cx="1303562" cy="311496"/>
          </a:xfrm>
          <a:prstGeom prst="rect">
            <a:avLst/>
          </a:prstGeom>
          <a:noFill/>
        </p:spPr>
        <p:txBody>
          <a:bodyPr wrap="none" rtlCol="0">
            <a:spAutoFit/>
          </a:bodyPr>
          <a:lstStyle/>
          <a:p>
            <a:r>
              <a:rPr lang="en-US" sz="1424" b="1" dirty="0">
                <a:solidFill>
                  <a:schemeClr val="bg1"/>
                </a:solidFill>
                <a:latin typeface="Arial"/>
                <a:cs typeface="Arial"/>
              </a:rPr>
              <a:t>Organization</a:t>
            </a:r>
          </a:p>
        </p:txBody>
      </p:sp>
      <p:sp>
        <p:nvSpPr>
          <p:cNvPr id="13" name="TextBox 12"/>
          <p:cNvSpPr txBox="1"/>
          <p:nvPr/>
        </p:nvSpPr>
        <p:spPr>
          <a:xfrm>
            <a:off x="6538981" y="4649171"/>
            <a:ext cx="1198661" cy="311496"/>
          </a:xfrm>
          <a:prstGeom prst="rect">
            <a:avLst/>
          </a:prstGeom>
          <a:noFill/>
        </p:spPr>
        <p:txBody>
          <a:bodyPr wrap="none" rtlCol="0">
            <a:spAutoFit/>
          </a:bodyPr>
          <a:lstStyle/>
          <a:p>
            <a:r>
              <a:rPr lang="en-US" sz="1424" b="1" dirty="0">
                <a:solidFill>
                  <a:schemeClr val="bg1"/>
                </a:solidFill>
                <a:latin typeface="Arial"/>
                <a:cs typeface="Arial"/>
              </a:rPr>
              <a:t>Technology</a:t>
            </a:r>
          </a:p>
        </p:txBody>
      </p:sp>
      <p:sp>
        <p:nvSpPr>
          <p:cNvPr id="14" name="TextBox 13"/>
          <p:cNvSpPr txBox="1"/>
          <p:nvPr/>
        </p:nvSpPr>
        <p:spPr>
          <a:xfrm>
            <a:off x="8222600" y="4550560"/>
            <a:ext cx="1007007" cy="530658"/>
          </a:xfrm>
          <a:prstGeom prst="rect">
            <a:avLst/>
          </a:prstGeom>
          <a:noFill/>
        </p:spPr>
        <p:txBody>
          <a:bodyPr wrap="none" rtlCol="0">
            <a:spAutoFit/>
          </a:bodyPr>
          <a:lstStyle/>
          <a:p>
            <a:r>
              <a:rPr lang="en-US" sz="1424" b="1" dirty="0">
                <a:solidFill>
                  <a:schemeClr val="bg1"/>
                </a:solidFill>
                <a:latin typeface="Arial"/>
                <a:cs typeface="Arial"/>
              </a:rPr>
              <a:t>Data and </a:t>
            </a:r>
            <a:br>
              <a:rPr lang="en-US" sz="1424" b="1" dirty="0">
                <a:solidFill>
                  <a:schemeClr val="bg1"/>
                </a:solidFill>
                <a:latin typeface="Arial"/>
                <a:cs typeface="Arial"/>
              </a:rPr>
            </a:br>
            <a:r>
              <a:rPr lang="en-US" sz="1424" b="1" dirty="0">
                <a:solidFill>
                  <a:schemeClr val="bg1"/>
                </a:solidFill>
                <a:latin typeface="Arial"/>
                <a:cs typeface="Arial"/>
              </a:rPr>
              <a:t>Analytics</a:t>
            </a:r>
          </a:p>
        </p:txBody>
      </p:sp>
      <p:sp>
        <p:nvSpPr>
          <p:cNvPr id="15" name="TextBox 14"/>
          <p:cNvSpPr txBox="1"/>
          <p:nvPr/>
        </p:nvSpPr>
        <p:spPr>
          <a:xfrm>
            <a:off x="7796550" y="3581582"/>
            <a:ext cx="1512034" cy="988732"/>
          </a:xfrm>
          <a:prstGeom prst="rect">
            <a:avLst/>
          </a:prstGeom>
          <a:noFill/>
        </p:spPr>
        <p:txBody>
          <a:bodyPr wrap="square" rtlCol="0">
            <a:spAutoFit/>
          </a:bodyPr>
          <a:lstStyle/>
          <a:p>
            <a:r>
              <a:rPr lang="en-US" sz="1165" dirty="0">
                <a:solidFill>
                  <a:srgbClr val="FFFFFF"/>
                </a:solidFill>
                <a:latin typeface="Calibri"/>
                <a:cs typeface="Calibri"/>
              </a:rPr>
              <a:t>Reinvented processes and customer journeys through automation and agile processes</a:t>
            </a:r>
          </a:p>
        </p:txBody>
      </p:sp>
      <p:sp>
        <p:nvSpPr>
          <p:cNvPr id="16" name="TextBox 15"/>
          <p:cNvSpPr txBox="1"/>
          <p:nvPr/>
        </p:nvSpPr>
        <p:spPr>
          <a:xfrm rot="339916">
            <a:off x="4643986" y="2259941"/>
            <a:ext cx="1290738" cy="530658"/>
          </a:xfrm>
          <a:prstGeom prst="rect">
            <a:avLst/>
          </a:prstGeom>
          <a:noFill/>
        </p:spPr>
        <p:txBody>
          <a:bodyPr wrap="none" rtlCol="0">
            <a:spAutoFit/>
          </a:bodyPr>
          <a:lstStyle/>
          <a:p>
            <a:r>
              <a:rPr lang="en-US" sz="1424" b="1" dirty="0">
                <a:solidFill>
                  <a:schemeClr val="bg1"/>
                </a:solidFill>
                <a:latin typeface="Arial"/>
                <a:cs typeface="Arial"/>
              </a:rPr>
              <a:t>Strategy and</a:t>
            </a:r>
          </a:p>
          <a:p>
            <a:r>
              <a:rPr lang="en-US" sz="1424" b="1" dirty="0">
                <a:solidFill>
                  <a:schemeClr val="bg1"/>
                </a:solidFill>
                <a:latin typeface="Arial"/>
                <a:cs typeface="Arial"/>
              </a:rPr>
              <a:t>Innovation</a:t>
            </a:r>
          </a:p>
        </p:txBody>
      </p:sp>
      <p:sp>
        <p:nvSpPr>
          <p:cNvPr id="17" name="TextBox 16"/>
          <p:cNvSpPr txBox="1"/>
          <p:nvPr/>
        </p:nvSpPr>
        <p:spPr>
          <a:xfrm rot="362891">
            <a:off x="4168056" y="2856628"/>
            <a:ext cx="1512034" cy="809452"/>
          </a:xfrm>
          <a:prstGeom prst="rect">
            <a:avLst/>
          </a:prstGeom>
          <a:noFill/>
        </p:spPr>
        <p:txBody>
          <a:bodyPr wrap="square" rtlCol="0">
            <a:spAutoFit/>
          </a:bodyPr>
          <a:lstStyle/>
          <a:p>
            <a:r>
              <a:rPr lang="en-US" sz="1165" dirty="0">
                <a:solidFill>
                  <a:srgbClr val="FFFFFF"/>
                </a:solidFill>
                <a:latin typeface="Calibri"/>
                <a:cs typeface="Calibri"/>
              </a:rPr>
              <a:t>Focus on business and IT collaboration creating innovative client solutions</a:t>
            </a:r>
          </a:p>
        </p:txBody>
      </p:sp>
      <p:sp>
        <p:nvSpPr>
          <p:cNvPr id="18" name="TextBox 17"/>
          <p:cNvSpPr txBox="1"/>
          <p:nvPr/>
        </p:nvSpPr>
        <p:spPr>
          <a:xfrm>
            <a:off x="4474440" y="5010779"/>
            <a:ext cx="1512034" cy="1168012"/>
          </a:xfrm>
          <a:prstGeom prst="rect">
            <a:avLst/>
          </a:prstGeom>
          <a:noFill/>
        </p:spPr>
        <p:txBody>
          <a:bodyPr wrap="square" rtlCol="0">
            <a:spAutoFit/>
          </a:bodyPr>
          <a:lstStyle/>
          <a:p>
            <a:r>
              <a:rPr lang="en-US" sz="1165" dirty="0">
                <a:solidFill>
                  <a:srgbClr val="FFFFFF"/>
                </a:solidFill>
                <a:latin typeface="Calibri"/>
                <a:cs typeface="Calibri"/>
              </a:rPr>
              <a:t>Agile, flexible, </a:t>
            </a:r>
            <a:br>
              <a:rPr lang="en-US" sz="1165" dirty="0">
                <a:solidFill>
                  <a:srgbClr val="FFFFFF"/>
                </a:solidFill>
                <a:latin typeface="Calibri"/>
                <a:cs typeface="Calibri"/>
              </a:rPr>
            </a:br>
            <a:r>
              <a:rPr lang="en-US" sz="1165" dirty="0">
                <a:solidFill>
                  <a:srgbClr val="FFFFFF"/>
                </a:solidFill>
                <a:latin typeface="Calibri"/>
                <a:cs typeface="Calibri"/>
              </a:rPr>
              <a:t>and collaborative processes and capabilities that improve </a:t>
            </a:r>
            <a:r>
              <a:rPr lang="en-US" sz="1165">
                <a:solidFill>
                  <a:srgbClr val="FFFFFF"/>
                </a:solidFill>
                <a:latin typeface="Calibri"/>
                <a:cs typeface="Calibri"/>
              </a:rPr>
              <a:t>operational efficiencies</a:t>
            </a:r>
            <a:endParaRPr lang="en-US" sz="1165" dirty="0">
              <a:solidFill>
                <a:srgbClr val="FFFFFF"/>
              </a:solidFill>
              <a:latin typeface="Calibri"/>
              <a:cs typeface="Calibri"/>
            </a:endParaRPr>
          </a:p>
        </p:txBody>
      </p:sp>
      <p:sp>
        <p:nvSpPr>
          <p:cNvPr id="19" name="TextBox 18"/>
          <p:cNvSpPr txBox="1"/>
          <p:nvPr/>
        </p:nvSpPr>
        <p:spPr>
          <a:xfrm>
            <a:off x="6124240" y="5192130"/>
            <a:ext cx="1512034" cy="630173"/>
          </a:xfrm>
          <a:prstGeom prst="rect">
            <a:avLst/>
          </a:prstGeom>
          <a:noFill/>
        </p:spPr>
        <p:txBody>
          <a:bodyPr wrap="square" rtlCol="0">
            <a:spAutoFit/>
          </a:bodyPr>
          <a:lstStyle/>
          <a:p>
            <a:r>
              <a:rPr lang="en-US" sz="1165" dirty="0">
                <a:solidFill>
                  <a:srgbClr val="FFFFFF"/>
                </a:solidFill>
                <a:latin typeface="Calibri"/>
                <a:cs typeface="Calibri"/>
              </a:rPr>
              <a:t>2-speed IT to support core functions and rapid development</a:t>
            </a:r>
          </a:p>
        </p:txBody>
      </p:sp>
      <p:sp>
        <p:nvSpPr>
          <p:cNvPr id="20" name="TextBox 19"/>
          <p:cNvSpPr txBox="1"/>
          <p:nvPr/>
        </p:nvSpPr>
        <p:spPr>
          <a:xfrm>
            <a:off x="7837526" y="5100397"/>
            <a:ext cx="1512034" cy="988732"/>
          </a:xfrm>
          <a:prstGeom prst="rect">
            <a:avLst/>
          </a:prstGeom>
          <a:noFill/>
        </p:spPr>
        <p:txBody>
          <a:bodyPr wrap="square" rtlCol="0">
            <a:spAutoFit/>
          </a:bodyPr>
          <a:lstStyle/>
          <a:p>
            <a:r>
              <a:rPr lang="en-US" sz="1165" dirty="0">
                <a:solidFill>
                  <a:srgbClr val="FFFFFF"/>
                </a:solidFill>
                <a:latin typeface="Calibri"/>
                <a:cs typeface="Calibri"/>
              </a:rPr>
              <a:t>Usable and relevant customer analytics tied to  goals and strategies for real estate solutions</a:t>
            </a:r>
          </a:p>
        </p:txBody>
      </p:sp>
      <p:sp>
        <p:nvSpPr>
          <p:cNvPr id="21" name="TextBox 20"/>
          <p:cNvSpPr txBox="1"/>
          <p:nvPr/>
        </p:nvSpPr>
        <p:spPr>
          <a:xfrm>
            <a:off x="348455" y="1462198"/>
            <a:ext cx="7903379" cy="291490"/>
          </a:xfrm>
          <a:prstGeom prst="rect">
            <a:avLst/>
          </a:prstGeom>
          <a:solidFill>
            <a:schemeClr val="bg1"/>
          </a:solidFill>
        </p:spPr>
        <p:txBody>
          <a:bodyPr wrap="square" rtlCol="0">
            <a:spAutoFit/>
          </a:bodyPr>
          <a:lstStyle/>
          <a:p>
            <a:r>
              <a:rPr lang="en-US" sz="1294" b="1" i="1" dirty="0">
                <a:latin typeface="Calibri"/>
                <a:cs typeface="Calibri"/>
              </a:rPr>
              <a:t>Our clients want and expect a connected digital experience</a:t>
            </a:r>
          </a:p>
        </p:txBody>
      </p:sp>
    </p:spTree>
    <p:extLst>
      <p:ext uri="{BB962C8B-B14F-4D97-AF65-F5344CB8AC3E}">
        <p14:creationId xmlns:p14="http://schemas.microsoft.com/office/powerpoint/2010/main" val="550873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title"/>
          </p:nvPr>
        </p:nvSpPr>
        <p:spPr>
          <a:xfrm>
            <a:off x="685800" y="250508"/>
            <a:ext cx="8534400" cy="670560"/>
          </a:xfrm>
          <a:noFill/>
        </p:spPr>
        <p:txBody>
          <a:bodyPr/>
          <a:lstStyle/>
          <a:p>
            <a:pPr eaLnBrk="1" hangingPunct="1"/>
            <a:r>
              <a:rPr lang="en-US" altLang="en-US" sz="2640" dirty="0">
                <a:solidFill>
                  <a:srgbClr val="C00000"/>
                </a:solidFill>
              </a:rPr>
              <a:t>GIS in developing nations</a:t>
            </a:r>
          </a:p>
        </p:txBody>
      </p:sp>
      <p:pic>
        <p:nvPicPr>
          <p:cNvPr id="2765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3000"/>
            <a:ext cx="4274820" cy="320611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7" descr="P00000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488" y="4191000"/>
            <a:ext cx="3836512" cy="255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3060" y="3070860"/>
            <a:ext cx="393954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09698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33107" y="2392027"/>
            <a:ext cx="1746717" cy="14513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a:p>
        </p:txBody>
      </p:sp>
      <p:sp>
        <p:nvSpPr>
          <p:cNvPr id="32" name="Rectangle 31"/>
          <p:cNvSpPr/>
          <p:nvPr/>
        </p:nvSpPr>
        <p:spPr>
          <a:xfrm>
            <a:off x="2708815" y="2394593"/>
            <a:ext cx="1746717" cy="14513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a:p>
        </p:txBody>
      </p:sp>
      <p:sp>
        <p:nvSpPr>
          <p:cNvPr id="33" name="Rectangle 32"/>
          <p:cNvSpPr/>
          <p:nvPr/>
        </p:nvSpPr>
        <p:spPr>
          <a:xfrm>
            <a:off x="4971288" y="2394593"/>
            <a:ext cx="1746717" cy="14513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a:p>
        </p:txBody>
      </p:sp>
      <p:sp>
        <p:nvSpPr>
          <p:cNvPr id="34" name="Rectangle 33"/>
          <p:cNvSpPr/>
          <p:nvPr/>
        </p:nvSpPr>
        <p:spPr>
          <a:xfrm>
            <a:off x="7279013" y="2386488"/>
            <a:ext cx="1746717" cy="14513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a:p>
        </p:txBody>
      </p:sp>
      <p:sp>
        <p:nvSpPr>
          <p:cNvPr id="5" name="Title 4"/>
          <p:cNvSpPr>
            <a:spLocks noGrp="1"/>
          </p:cNvSpPr>
          <p:nvPr>
            <p:ph type="title"/>
          </p:nvPr>
        </p:nvSpPr>
        <p:spPr>
          <a:xfrm>
            <a:off x="353928" y="872960"/>
            <a:ext cx="9234720" cy="433892"/>
          </a:xfrm>
        </p:spPr>
        <p:txBody>
          <a:bodyPr>
            <a:noAutofit/>
          </a:bodyPr>
          <a:lstStyle/>
          <a:p>
            <a:pPr>
              <a:lnSpc>
                <a:spcPct val="120000"/>
              </a:lnSpc>
            </a:pPr>
            <a:r>
              <a:rPr lang="en-US" sz="2847" dirty="0">
                <a:solidFill>
                  <a:schemeClr val="tx1">
                    <a:lumMod val="85000"/>
                    <a:lumOff val="15000"/>
                  </a:schemeClr>
                </a:solidFill>
                <a:latin typeface="Times New Roman"/>
                <a:cs typeface="Times New Roman"/>
              </a:rPr>
              <a:t>Client Confidence Accelerators – creating a culture</a:t>
            </a:r>
          </a:p>
        </p:txBody>
      </p:sp>
      <p:sp>
        <p:nvSpPr>
          <p:cNvPr id="6" name="Content Placeholder 5"/>
          <p:cNvSpPr>
            <a:spLocks noGrp="1"/>
          </p:cNvSpPr>
          <p:nvPr>
            <p:ph idx="1"/>
          </p:nvPr>
        </p:nvSpPr>
        <p:spPr>
          <a:xfrm>
            <a:off x="339785" y="1412342"/>
            <a:ext cx="8992572" cy="556865"/>
          </a:xfrm>
        </p:spPr>
        <p:txBody>
          <a:bodyPr>
            <a:normAutofit/>
          </a:bodyPr>
          <a:lstStyle/>
          <a:p>
            <a:pPr marL="0" indent="0">
              <a:lnSpc>
                <a:spcPct val="110000"/>
              </a:lnSpc>
              <a:buNone/>
            </a:pPr>
            <a:r>
              <a:rPr lang="en-US" sz="1553" b="1" i="1" dirty="0">
                <a:latin typeface="Calibri Light"/>
                <a:cs typeface="Calibri Light"/>
              </a:rPr>
              <a:t>Increased productivity  and responsiveness developed for greater client value</a:t>
            </a:r>
          </a:p>
        </p:txBody>
      </p:sp>
      <p:sp>
        <p:nvSpPr>
          <p:cNvPr id="9" name="Slide Number Placeholder 8"/>
          <p:cNvSpPr>
            <a:spLocks noGrp="1"/>
          </p:cNvSpPr>
          <p:nvPr>
            <p:ph type="sldNum" sz="quarter" idx="12"/>
          </p:nvPr>
        </p:nvSpPr>
        <p:spPr/>
        <p:txBody>
          <a:bodyPr/>
          <a:lstStyle/>
          <a:p>
            <a:fld id="{523B482B-367B-4B05-AE4E-7266E7F2964D}" type="slidenum">
              <a:rPr lang="en-GB" smtClean="0"/>
              <a:t>40</a:t>
            </a:fld>
            <a:endParaRPr lang="en-GB"/>
          </a:p>
        </p:txBody>
      </p:sp>
      <p:pic>
        <p:nvPicPr>
          <p:cNvPr id="25" name="Picture 24"/>
          <p:cNvPicPr>
            <a:picLocks noChangeAspect="1"/>
          </p:cNvPicPr>
          <p:nvPr/>
        </p:nvPicPr>
        <p:blipFill>
          <a:blip r:embed="rId3"/>
          <a:stretch>
            <a:fillRect/>
          </a:stretch>
        </p:blipFill>
        <p:spPr>
          <a:xfrm>
            <a:off x="7654812" y="2617633"/>
            <a:ext cx="1003804" cy="1048424"/>
          </a:xfrm>
          <a:prstGeom prst="rect">
            <a:avLst/>
          </a:prstGeom>
        </p:spPr>
      </p:pic>
      <p:sp>
        <p:nvSpPr>
          <p:cNvPr id="26" name="Text Placeholder 2"/>
          <p:cNvSpPr txBox="1">
            <a:spLocks/>
          </p:cNvSpPr>
          <p:nvPr/>
        </p:nvSpPr>
        <p:spPr>
          <a:xfrm>
            <a:off x="7200575" y="3938629"/>
            <a:ext cx="1890925" cy="1061952"/>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lgn="ctr">
              <a:lnSpc>
                <a:spcPct val="110000"/>
              </a:lnSpc>
              <a:buNone/>
            </a:pPr>
            <a:r>
              <a:rPr lang="en-US" sz="1294" b="1" dirty="0">
                <a:solidFill>
                  <a:srgbClr val="C7272A"/>
                </a:solidFill>
                <a:cs typeface="Calibri"/>
              </a:rPr>
              <a:t>Collaboration</a:t>
            </a:r>
          </a:p>
          <a:p>
            <a:pPr marL="0" indent="0" algn="ctr">
              <a:buNone/>
            </a:pPr>
            <a:r>
              <a:rPr lang="en-US" sz="1294" dirty="0">
                <a:latin typeface="Calibri Light"/>
                <a:cs typeface="Calibri Light"/>
              </a:rPr>
              <a:t>Connected to LOB, online library of solutions. Client access portal</a:t>
            </a:r>
          </a:p>
        </p:txBody>
      </p:sp>
      <p:sp>
        <p:nvSpPr>
          <p:cNvPr id="27" name="Text Placeholder 2"/>
          <p:cNvSpPr txBox="1">
            <a:spLocks/>
          </p:cNvSpPr>
          <p:nvPr/>
        </p:nvSpPr>
        <p:spPr>
          <a:xfrm>
            <a:off x="4874516" y="3938630"/>
            <a:ext cx="1890925" cy="1090763"/>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lgn="ctr">
              <a:lnSpc>
                <a:spcPct val="110000"/>
              </a:lnSpc>
              <a:buNone/>
            </a:pPr>
            <a:r>
              <a:rPr lang="en-US" sz="1294" b="1" dirty="0">
                <a:solidFill>
                  <a:srgbClr val="C7272A"/>
                </a:solidFill>
                <a:latin typeface="Arial Narrow"/>
                <a:cs typeface="Arial Narrow"/>
              </a:rPr>
              <a:t>Speed</a:t>
            </a:r>
          </a:p>
          <a:p>
            <a:pPr marL="0" indent="0" algn="ctr">
              <a:buNone/>
            </a:pPr>
            <a:r>
              <a:rPr lang="en-US" sz="1294" dirty="0">
                <a:latin typeface="Calibri Light"/>
                <a:cs typeface="Calibri Light"/>
              </a:rPr>
              <a:t>Self-service tools, templates and applications for intelligent client solutions</a:t>
            </a:r>
          </a:p>
        </p:txBody>
      </p:sp>
      <p:sp>
        <p:nvSpPr>
          <p:cNvPr id="28" name="Text Placeholder 2"/>
          <p:cNvSpPr txBox="1">
            <a:spLocks/>
          </p:cNvSpPr>
          <p:nvPr/>
        </p:nvSpPr>
        <p:spPr>
          <a:xfrm>
            <a:off x="2623160" y="3938630"/>
            <a:ext cx="1890925" cy="1016394"/>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lgn="ctr">
              <a:lnSpc>
                <a:spcPct val="110000"/>
              </a:lnSpc>
              <a:buNone/>
            </a:pPr>
            <a:r>
              <a:rPr lang="en-US" sz="1294" b="1" dirty="0">
                <a:solidFill>
                  <a:srgbClr val="C7272A"/>
                </a:solidFill>
                <a:cs typeface="Calibri"/>
              </a:rPr>
              <a:t>Technology</a:t>
            </a:r>
          </a:p>
          <a:p>
            <a:pPr marL="0" indent="0" algn="ctr">
              <a:buNone/>
            </a:pPr>
            <a:r>
              <a:rPr lang="en-US" sz="1294" dirty="0">
                <a:latin typeface="Calibri Light"/>
                <a:cs typeface="Calibri Light"/>
              </a:rPr>
              <a:t>One access point </a:t>
            </a:r>
            <a:br>
              <a:rPr lang="en-US" sz="1294" dirty="0">
                <a:latin typeface="Calibri Light"/>
                <a:cs typeface="Calibri Light"/>
              </a:rPr>
            </a:br>
            <a:r>
              <a:rPr lang="en-US" sz="1294" dirty="0">
                <a:latin typeface="Calibri Light"/>
                <a:cs typeface="Calibri Light"/>
              </a:rPr>
              <a:t>for all data and technology needs</a:t>
            </a:r>
          </a:p>
        </p:txBody>
      </p:sp>
      <p:sp>
        <p:nvSpPr>
          <p:cNvPr id="29" name="Text Placeholder 2"/>
          <p:cNvSpPr txBox="1">
            <a:spLocks/>
          </p:cNvSpPr>
          <p:nvPr/>
        </p:nvSpPr>
        <p:spPr>
          <a:xfrm>
            <a:off x="339785" y="3939417"/>
            <a:ext cx="2072097" cy="1293071"/>
          </a:xfrm>
          <a:prstGeom prst="rect">
            <a:avLst/>
          </a:prstGeom>
          <a:ln>
            <a:noFill/>
          </a:ln>
        </p:spPr>
        <p:txBody>
          <a:bodyPr vert="horz" wrap="square" lIns="94667" tIns="47334" rIns="94667" bIns="47334" rtlCol="0">
            <a:noAutofit/>
          </a:bodyPr>
          <a:lstStyle>
            <a:lvl1pPr marL="548640" indent="-548640" algn="l" defTabSz="731520" rtl="0" eaLnBrk="1" latinLnBrk="0" hangingPunct="1">
              <a:spcBef>
                <a:spcPct val="20000"/>
              </a:spcBef>
              <a:buFont typeface="Arial"/>
              <a:buChar char="•"/>
              <a:defRPr sz="510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50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0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lgn="ctr">
              <a:lnSpc>
                <a:spcPct val="110000"/>
              </a:lnSpc>
              <a:buNone/>
            </a:pPr>
            <a:r>
              <a:rPr lang="en-US" sz="1294" b="1" dirty="0">
                <a:solidFill>
                  <a:srgbClr val="C7272A"/>
                </a:solidFill>
                <a:cs typeface="Calibri"/>
              </a:rPr>
              <a:t>Data</a:t>
            </a:r>
          </a:p>
          <a:p>
            <a:pPr marL="0" indent="0" algn="ctr">
              <a:buNone/>
            </a:pPr>
            <a:r>
              <a:rPr lang="en-US" sz="1294" dirty="0">
                <a:latin typeface="Calibri Light"/>
                <a:cs typeface="Calibri Light"/>
              </a:rPr>
              <a:t>Thousands of variables across 140 countries </a:t>
            </a:r>
            <a:br>
              <a:rPr lang="en-US" sz="1294" dirty="0">
                <a:latin typeface="Calibri Light"/>
                <a:cs typeface="Calibri Light"/>
              </a:rPr>
            </a:br>
            <a:r>
              <a:rPr lang="en-US" sz="1294" dirty="0">
                <a:latin typeface="Calibri Light"/>
                <a:cs typeface="Calibri Light"/>
              </a:rPr>
              <a:t>and growing</a:t>
            </a:r>
          </a:p>
        </p:txBody>
      </p:sp>
      <p:pic>
        <p:nvPicPr>
          <p:cNvPr id="30" name="Picture 29"/>
          <p:cNvPicPr>
            <a:picLocks noChangeAspect="1"/>
          </p:cNvPicPr>
          <p:nvPr/>
        </p:nvPicPr>
        <p:blipFill>
          <a:blip r:embed="rId4"/>
          <a:stretch>
            <a:fillRect/>
          </a:stretch>
        </p:blipFill>
        <p:spPr>
          <a:xfrm>
            <a:off x="2920597" y="2617633"/>
            <a:ext cx="1317392" cy="1048424"/>
          </a:xfrm>
          <a:prstGeom prst="rect">
            <a:avLst/>
          </a:prstGeom>
        </p:spPr>
      </p:pic>
      <p:pic>
        <p:nvPicPr>
          <p:cNvPr id="3" name="Picture 2" descr="Dat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772" y="2626802"/>
            <a:ext cx="1035150" cy="1035150"/>
          </a:xfrm>
          <a:prstGeom prst="rect">
            <a:avLst/>
          </a:prstGeom>
        </p:spPr>
      </p:pic>
      <p:pic>
        <p:nvPicPr>
          <p:cNvPr id="2" name="Picture 1" descr="Speed ic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3410" y="2616130"/>
            <a:ext cx="1042509" cy="1042509"/>
          </a:xfrm>
          <a:prstGeom prst="rect">
            <a:avLst/>
          </a:prstGeom>
        </p:spPr>
      </p:pic>
    </p:spTree>
    <p:extLst>
      <p:ext uri="{BB962C8B-B14F-4D97-AF65-F5344CB8AC3E}">
        <p14:creationId xmlns:p14="http://schemas.microsoft.com/office/powerpoint/2010/main" val="2632828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JLL_PPT_BK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 y="114300"/>
            <a:ext cx="10055608" cy="7543800"/>
          </a:xfrm>
          <a:prstGeom prst="rect">
            <a:avLst/>
          </a:prstGeom>
        </p:spPr>
      </p:pic>
      <p:pic>
        <p:nvPicPr>
          <p:cNvPr id="11" name="Picture 10" descr="Location_Intel_Landscape_1015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63" y="490912"/>
            <a:ext cx="9300667" cy="6028334"/>
          </a:xfrm>
          <a:prstGeom prst="rect">
            <a:avLst/>
          </a:prstGeom>
        </p:spPr>
      </p:pic>
    </p:spTree>
    <p:extLst>
      <p:ext uri="{BB962C8B-B14F-4D97-AF65-F5344CB8AC3E}">
        <p14:creationId xmlns:p14="http://schemas.microsoft.com/office/powerpoint/2010/main" val="220585747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Three Service Levels of </a:t>
            </a:r>
            <a:r>
              <a:rPr lang="en-US" dirty="0" err="1"/>
              <a:t>MapIT</a:t>
            </a:r>
            <a:endParaRPr lang="en-US" dirty="0"/>
          </a:p>
        </p:txBody>
      </p:sp>
      <p:sp>
        <p:nvSpPr>
          <p:cNvPr id="11" name="Content Placeholder 10"/>
          <p:cNvSpPr>
            <a:spLocks noGrp="1"/>
          </p:cNvSpPr>
          <p:nvPr>
            <p:ph idx="1"/>
          </p:nvPr>
        </p:nvSpPr>
        <p:spPr>
          <a:xfrm>
            <a:off x="411839" y="2624457"/>
            <a:ext cx="2793939" cy="4240849"/>
          </a:xfrm>
        </p:spPr>
        <p:txBody>
          <a:bodyPr>
            <a:normAutofit/>
          </a:bodyPr>
          <a:lstStyle/>
          <a:p>
            <a:pPr marL="0" indent="0" algn="ctr">
              <a:lnSpc>
                <a:spcPct val="110000"/>
              </a:lnSpc>
              <a:buNone/>
            </a:pPr>
            <a:r>
              <a:rPr lang="en-GB" sz="1682" b="1" dirty="0">
                <a:solidFill>
                  <a:srgbClr val="BC141A"/>
                </a:solidFill>
              </a:rPr>
              <a:t>Basic</a:t>
            </a:r>
          </a:p>
          <a:p>
            <a:pPr>
              <a:lnSpc>
                <a:spcPct val="110000"/>
              </a:lnSpc>
            </a:pPr>
            <a:r>
              <a:rPr lang="en-US" sz="1682" dirty="0">
                <a:solidFill>
                  <a:schemeClr val="tx1">
                    <a:lumMod val="85000"/>
                    <a:lumOff val="15000"/>
                  </a:schemeClr>
                </a:solidFill>
                <a:latin typeface="Calibri Light"/>
                <a:ea typeface="Calibri" charset="0"/>
                <a:cs typeface="Calibri Light"/>
              </a:rPr>
              <a:t>Expansive data sources from JLL platforms, third party providers and the web.</a:t>
            </a:r>
          </a:p>
          <a:p>
            <a:pPr>
              <a:lnSpc>
                <a:spcPct val="110000"/>
              </a:lnSpc>
            </a:pPr>
            <a:r>
              <a:rPr lang="en-US" sz="1682" dirty="0">
                <a:solidFill>
                  <a:schemeClr val="tx1">
                    <a:lumMod val="85000"/>
                    <a:lumOff val="15000"/>
                  </a:schemeClr>
                </a:solidFill>
                <a:latin typeface="Calibri Light"/>
                <a:ea typeface="Calibri" charset="0"/>
                <a:cs typeface="Calibri Light"/>
              </a:rPr>
              <a:t>Create a map that can be viewed in a browser, desktop or mobile device. Share </a:t>
            </a:r>
            <a:br>
              <a:rPr lang="en-US" sz="1682" dirty="0">
                <a:solidFill>
                  <a:schemeClr val="tx1">
                    <a:lumMod val="85000"/>
                    <a:lumOff val="15000"/>
                  </a:schemeClr>
                </a:solidFill>
                <a:latin typeface="Calibri Light"/>
                <a:ea typeface="Calibri" charset="0"/>
                <a:cs typeface="Calibri Light"/>
              </a:rPr>
            </a:br>
            <a:r>
              <a:rPr lang="en-US" sz="1682" dirty="0">
                <a:solidFill>
                  <a:schemeClr val="tx1">
                    <a:lumMod val="85000"/>
                    <a:lumOff val="15000"/>
                  </a:schemeClr>
                </a:solidFill>
                <a:latin typeface="Calibri Light"/>
                <a:ea typeface="Calibri" charset="0"/>
                <a:cs typeface="Calibri Light"/>
              </a:rPr>
              <a:t>it via email, or embed it </a:t>
            </a:r>
            <a:br>
              <a:rPr lang="en-US" sz="1682" dirty="0">
                <a:solidFill>
                  <a:schemeClr val="tx1">
                    <a:lumMod val="85000"/>
                    <a:lumOff val="15000"/>
                  </a:schemeClr>
                </a:solidFill>
                <a:latin typeface="Calibri Light"/>
                <a:ea typeface="Calibri" charset="0"/>
                <a:cs typeface="Calibri Light"/>
              </a:rPr>
            </a:br>
            <a:r>
              <a:rPr lang="en-US" sz="1682" dirty="0">
                <a:solidFill>
                  <a:schemeClr val="tx1">
                    <a:lumMod val="85000"/>
                    <a:lumOff val="15000"/>
                  </a:schemeClr>
                </a:solidFill>
                <a:latin typeface="Calibri Light"/>
                <a:ea typeface="Calibri" charset="0"/>
                <a:cs typeface="Calibri Light"/>
              </a:rPr>
              <a:t>in a website</a:t>
            </a:r>
          </a:p>
        </p:txBody>
      </p:sp>
      <p:sp>
        <p:nvSpPr>
          <p:cNvPr id="5" name="Slide Number Placeholder 4"/>
          <p:cNvSpPr>
            <a:spLocks noGrp="1"/>
          </p:cNvSpPr>
          <p:nvPr>
            <p:ph type="sldNum" sz="quarter" idx="12"/>
          </p:nvPr>
        </p:nvSpPr>
        <p:spPr/>
        <p:txBody>
          <a:bodyPr/>
          <a:lstStyle/>
          <a:p>
            <a:fld id="{523B482B-367B-4B05-AE4E-7266E7F2964D}" type="slidenum">
              <a:rPr lang="en-GB" smtClean="0"/>
              <a:t>42</a:t>
            </a:fld>
            <a:endParaRPr lang="en-GB"/>
          </a:p>
        </p:txBody>
      </p:sp>
      <p:sp>
        <p:nvSpPr>
          <p:cNvPr id="15" name="Content Placeholder 10"/>
          <p:cNvSpPr txBox="1">
            <a:spLocks/>
          </p:cNvSpPr>
          <p:nvPr/>
        </p:nvSpPr>
        <p:spPr>
          <a:xfrm>
            <a:off x="3637359" y="2627024"/>
            <a:ext cx="2661709" cy="4240849"/>
          </a:xfrm>
          <a:prstGeom prst="rect">
            <a:avLst/>
          </a:prstGeom>
        </p:spPr>
        <p:txBody>
          <a:bodyPr vert="horz" lIns="0" tIns="0" rIns="0" bIns="0" rtlCol="0">
            <a:normAutofit/>
          </a:bodyPr>
          <a:lstStyle>
            <a:lvl1pPr marL="311040" indent="-311040" algn="l" defTabSz="1463040" rtl="0" eaLnBrk="1" latinLnBrk="0" hangingPunct="1">
              <a:lnSpc>
                <a:spcPct val="90000"/>
              </a:lnSpc>
              <a:spcBef>
                <a:spcPts val="1600"/>
              </a:spcBef>
              <a:buClr>
                <a:srgbClr val="BC141A"/>
              </a:buClr>
              <a:buFont typeface="Arial Narrow" panose="020B0606020202030204" pitchFamily="34" charset="0"/>
              <a:buChar char="•"/>
              <a:defRPr sz="2900" kern="1200">
                <a:solidFill>
                  <a:schemeClr val="tx1"/>
                </a:solidFill>
                <a:latin typeface="+mn-lt"/>
                <a:ea typeface="+mn-ea"/>
                <a:cs typeface="+mn-cs"/>
              </a:defRPr>
            </a:lvl1pPr>
            <a:lvl2pPr marL="599040" indent="-276480" algn="l" defTabSz="1463040" rtl="0" eaLnBrk="1" latinLnBrk="0" hangingPunct="1">
              <a:lnSpc>
                <a:spcPct val="95000"/>
              </a:lnSpc>
              <a:spcBef>
                <a:spcPts val="960"/>
              </a:spcBef>
              <a:buClr>
                <a:srgbClr val="BC141A"/>
              </a:buClr>
              <a:buFont typeface="Arial Narrow" panose="020B0606020202030204" pitchFamily="34" charset="0"/>
              <a:buChar char="-"/>
              <a:defRPr sz="2900" kern="1200">
                <a:solidFill>
                  <a:schemeClr val="tx1"/>
                </a:solidFill>
                <a:latin typeface="+mn-lt"/>
                <a:ea typeface="+mn-ea"/>
                <a:cs typeface="+mn-cs"/>
              </a:defRPr>
            </a:lvl2pPr>
            <a:lvl3pPr marL="846720" indent="-247680" algn="l" defTabSz="1463040" rtl="0" eaLnBrk="1" latinLnBrk="0" hangingPunct="1">
              <a:lnSpc>
                <a:spcPct val="95000"/>
              </a:lnSpc>
              <a:spcBef>
                <a:spcPts val="960"/>
              </a:spcBef>
              <a:buClr>
                <a:srgbClr val="BC141A"/>
              </a:buClr>
              <a:buFont typeface="Arial Narrow" panose="020B0606020202030204" pitchFamily="34" charset="0"/>
              <a:buChar char="-"/>
              <a:defRPr sz="2600" kern="1200">
                <a:solidFill>
                  <a:schemeClr val="tx1"/>
                </a:solidFill>
                <a:latin typeface="+mn-lt"/>
                <a:ea typeface="+mn-ea"/>
                <a:cs typeface="+mn-cs"/>
              </a:defRPr>
            </a:lvl3pPr>
            <a:lvl4pPr marL="1111680" indent="-264960" algn="l" defTabSz="1463040" rtl="0" eaLnBrk="1" latinLnBrk="0" hangingPunct="1">
              <a:lnSpc>
                <a:spcPct val="95000"/>
              </a:lnSpc>
              <a:spcBef>
                <a:spcPts val="960"/>
              </a:spcBef>
              <a:buClr>
                <a:srgbClr val="BC141A"/>
              </a:buClr>
              <a:buFont typeface="Arial Narrow" panose="020B0606020202030204" pitchFamily="34" charset="0"/>
              <a:buChar char="-"/>
              <a:defRPr sz="2600" kern="1200">
                <a:solidFill>
                  <a:schemeClr val="tx1"/>
                </a:solidFill>
                <a:latin typeface="+mn-lt"/>
                <a:ea typeface="+mn-ea"/>
                <a:cs typeface="+mn-cs"/>
              </a:defRPr>
            </a:lvl4pPr>
            <a:lvl5pPr marL="1330560" indent="-218880" algn="l" defTabSz="1463040" rtl="0" eaLnBrk="1" latinLnBrk="0" hangingPunct="1">
              <a:lnSpc>
                <a:spcPct val="95000"/>
              </a:lnSpc>
              <a:spcBef>
                <a:spcPts val="1280"/>
              </a:spcBef>
              <a:buClr>
                <a:srgbClr val="BC141A"/>
              </a:buClr>
              <a:buFont typeface="Arial Narrow" panose="020B0606020202030204" pitchFamily="34" charset="0"/>
              <a:buChar char="-"/>
              <a:defRPr sz="220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90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90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90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900" kern="1200">
                <a:solidFill>
                  <a:schemeClr val="tx1"/>
                </a:solidFill>
                <a:latin typeface="+mn-lt"/>
                <a:ea typeface="+mn-ea"/>
                <a:cs typeface="+mn-cs"/>
              </a:defRPr>
            </a:lvl9pPr>
          </a:lstStyle>
          <a:p>
            <a:pPr marL="0" indent="0" algn="ctr">
              <a:lnSpc>
                <a:spcPct val="110000"/>
              </a:lnSpc>
              <a:buNone/>
            </a:pPr>
            <a:r>
              <a:rPr lang="en-US" sz="1682" b="1" dirty="0">
                <a:solidFill>
                  <a:srgbClr val="BC141A"/>
                </a:solidFill>
              </a:rPr>
              <a:t>Advanced</a:t>
            </a:r>
            <a:endParaRPr lang="en-US" sz="1682" dirty="0">
              <a:solidFill>
                <a:schemeClr val="tx1">
                  <a:lumMod val="85000"/>
                  <a:lumOff val="15000"/>
                </a:schemeClr>
              </a:solidFill>
              <a:latin typeface="Calibri Light"/>
              <a:cs typeface="Calibri Light"/>
            </a:endParaRPr>
          </a:p>
          <a:p>
            <a:pPr>
              <a:lnSpc>
                <a:spcPct val="110000"/>
              </a:lnSpc>
            </a:pPr>
            <a:r>
              <a:rPr lang="en-US" sz="1682" dirty="0">
                <a:solidFill>
                  <a:schemeClr val="tx1">
                    <a:lumMod val="85000"/>
                    <a:lumOff val="15000"/>
                  </a:schemeClr>
                </a:solidFill>
                <a:latin typeface="Calibri Light"/>
                <a:ea typeface="Calibri" charset="0"/>
                <a:cs typeface="Calibri Light"/>
              </a:rPr>
              <a:t>Build a unique solution and interactive application for your client</a:t>
            </a:r>
          </a:p>
          <a:p>
            <a:pPr>
              <a:lnSpc>
                <a:spcPct val="110000"/>
              </a:lnSpc>
            </a:pPr>
            <a:r>
              <a:rPr lang="en-US" sz="1682" dirty="0">
                <a:solidFill>
                  <a:schemeClr val="tx1">
                    <a:lumMod val="85000"/>
                    <a:lumOff val="15000"/>
                  </a:schemeClr>
                </a:solidFill>
                <a:latin typeface="Calibri Light"/>
                <a:ea typeface="Calibri" charset="0"/>
                <a:cs typeface="Calibri Light"/>
              </a:rPr>
              <a:t>Demonstrate market awareness of one or more global markets</a:t>
            </a:r>
          </a:p>
          <a:p>
            <a:pPr>
              <a:lnSpc>
                <a:spcPct val="110000"/>
              </a:lnSpc>
            </a:pPr>
            <a:r>
              <a:rPr lang="en-US" sz="1682" dirty="0">
                <a:solidFill>
                  <a:schemeClr val="tx1">
                    <a:lumMod val="85000"/>
                    <a:lumOff val="15000"/>
                  </a:schemeClr>
                </a:solidFill>
                <a:latin typeface="Calibri Light"/>
                <a:ea typeface="Calibri" charset="0"/>
                <a:cs typeface="Calibri Light"/>
              </a:rPr>
              <a:t>Easy to use presentation templates for pitches and fast application generators</a:t>
            </a:r>
          </a:p>
          <a:p>
            <a:pPr>
              <a:lnSpc>
                <a:spcPct val="110000"/>
              </a:lnSpc>
            </a:pPr>
            <a:endParaRPr lang="en-US" sz="1682" dirty="0">
              <a:solidFill>
                <a:schemeClr val="tx1">
                  <a:lumMod val="85000"/>
                  <a:lumOff val="15000"/>
                </a:schemeClr>
              </a:solidFill>
              <a:latin typeface="Calibri Light"/>
              <a:cs typeface="Calibri Light"/>
            </a:endParaRPr>
          </a:p>
        </p:txBody>
      </p:sp>
      <p:sp>
        <p:nvSpPr>
          <p:cNvPr id="16" name="Content Placeholder 10"/>
          <p:cNvSpPr txBox="1">
            <a:spLocks/>
          </p:cNvSpPr>
          <p:nvPr/>
        </p:nvSpPr>
        <p:spPr>
          <a:xfrm>
            <a:off x="6969600" y="2629591"/>
            <a:ext cx="2661709" cy="4240849"/>
          </a:xfrm>
          <a:prstGeom prst="rect">
            <a:avLst/>
          </a:prstGeom>
        </p:spPr>
        <p:txBody>
          <a:bodyPr vert="horz" lIns="0" tIns="0" rIns="0" bIns="0" rtlCol="0">
            <a:normAutofit/>
          </a:bodyPr>
          <a:lstStyle>
            <a:lvl1pPr marL="311040" indent="-311040" algn="l" defTabSz="1463040" rtl="0" eaLnBrk="1" latinLnBrk="0" hangingPunct="1">
              <a:lnSpc>
                <a:spcPct val="90000"/>
              </a:lnSpc>
              <a:spcBef>
                <a:spcPts val="1600"/>
              </a:spcBef>
              <a:buClr>
                <a:srgbClr val="BC141A"/>
              </a:buClr>
              <a:buFont typeface="Arial Narrow" panose="020B0606020202030204" pitchFamily="34" charset="0"/>
              <a:buChar char="•"/>
              <a:defRPr sz="2900" kern="1200">
                <a:solidFill>
                  <a:schemeClr val="tx1"/>
                </a:solidFill>
                <a:latin typeface="+mn-lt"/>
                <a:ea typeface="+mn-ea"/>
                <a:cs typeface="+mn-cs"/>
              </a:defRPr>
            </a:lvl1pPr>
            <a:lvl2pPr marL="599040" indent="-276480" algn="l" defTabSz="1463040" rtl="0" eaLnBrk="1" latinLnBrk="0" hangingPunct="1">
              <a:lnSpc>
                <a:spcPct val="95000"/>
              </a:lnSpc>
              <a:spcBef>
                <a:spcPts val="960"/>
              </a:spcBef>
              <a:buClr>
                <a:srgbClr val="BC141A"/>
              </a:buClr>
              <a:buFont typeface="Arial Narrow" panose="020B0606020202030204" pitchFamily="34" charset="0"/>
              <a:buChar char="-"/>
              <a:defRPr sz="2900" kern="1200">
                <a:solidFill>
                  <a:schemeClr val="tx1"/>
                </a:solidFill>
                <a:latin typeface="+mn-lt"/>
                <a:ea typeface="+mn-ea"/>
                <a:cs typeface="+mn-cs"/>
              </a:defRPr>
            </a:lvl2pPr>
            <a:lvl3pPr marL="846720" indent="-247680" algn="l" defTabSz="1463040" rtl="0" eaLnBrk="1" latinLnBrk="0" hangingPunct="1">
              <a:lnSpc>
                <a:spcPct val="95000"/>
              </a:lnSpc>
              <a:spcBef>
                <a:spcPts val="960"/>
              </a:spcBef>
              <a:buClr>
                <a:srgbClr val="BC141A"/>
              </a:buClr>
              <a:buFont typeface="Arial Narrow" panose="020B0606020202030204" pitchFamily="34" charset="0"/>
              <a:buChar char="-"/>
              <a:defRPr sz="2600" kern="1200">
                <a:solidFill>
                  <a:schemeClr val="tx1"/>
                </a:solidFill>
                <a:latin typeface="+mn-lt"/>
                <a:ea typeface="+mn-ea"/>
                <a:cs typeface="+mn-cs"/>
              </a:defRPr>
            </a:lvl3pPr>
            <a:lvl4pPr marL="1111680" indent="-264960" algn="l" defTabSz="1463040" rtl="0" eaLnBrk="1" latinLnBrk="0" hangingPunct="1">
              <a:lnSpc>
                <a:spcPct val="95000"/>
              </a:lnSpc>
              <a:spcBef>
                <a:spcPts val="960"/>
              </a:spcBef>
              <a:buClr>
                <a:srgbClr val="BC141A"/>
              </a:buClr>
              <a:buFont typeface="Arial Narrow" panose="020B0606020202030204" pitchFamily="34" charset="0"/>
              <a:buChar char="-"/>
              <a:defRPr sz="2600" kern="1200">
                <a:solidFill>
                  <a:schemeClr val="tx1"/>
                </a:solidFill>
                <a:latin typeface="+mn-lt"/>
                <a:ea typeface="+mn-ea"/>
                <a:cs typeface="+mn-cs"/>
              </a:defRPr>
            </a:lvl4pPr>
            <a:lvl5pPr marL="1330560" indent="-218880" algn="l" defTabSz="1463040" rtl="0" eaLnBrk="1" latinLnBrk="0" hangingPunct="1">
              <a:lnSpc>
                <a:spcPct val="95000"/>
              </a:lnSpc>
              <a:spcBef>
                <a:spcPts val="1280"/>
              </a:spcBef>
              <a:buClr>
                <a:srgbClr val="BC141A"/>
              </a:buClr>
              <a:buFont typeface="Arial Narrow" panose="020B0606020202030204" pitchFamily="34" charset="0"/>
              <a:buChar char="-"/>
              <a:defRPr sz="220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90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90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90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900" kern="1200">
                <a:solidFill>
                  <a:schemeClr val="tx1"/>
                </a:solidFill>
                <a:latin typeface="+mn-lt"/>
                <a:ea typeface="+mn-ea"/>
                <a:cs typeface="+mn-cs"/>
              </a:defRPr>
            </a:lvl9pPr>
          </a:lstStyle>
          <a:p>
            <a:pPr marL="0" indent="0" algn="ctr">
              <a:lnSpc>
                <a:spcPct val="110000"/>
              </a:lnSpc>
              <a:buNone/>
            </a:pPr>
            <a:r>
              <a:rPr lang="en-US" sz="1682" b="1" dirty="0">
                <a:solidFill>
                  <a:srgbClr val="BC141A"/>
                </a:solidFill>
              </a:rPr>
              <a:t>Custom</a:t>
            </a:r>
            <a:endParaRPr lang="en-US" sz="1682" dirty="0">
              <a:solidFill>
                <a:schemeClr val="tx1">
                  <a:lumMod val="85000"/>
                  <a:lumOff val="15000"/>
                </a:schemeClr>
              </a:solidFill>
              <a:latin typeface="Calibri Light"/>
              <a:cs typeface="Calibri Light"/>
            </a:endParaRPr>
          </a:p>
          <a:p>
            <a:pPr>
              <a:lnSpc>
                <a:spcPct val="110000"/>
              </a:lnSpc>
            </a:pPr>
            <a:r>
              <a:rPr lang="en-US" sz="1682" dirty="0">
                <a:solidFill>
                  <a:schemeClr val="tx1">
                    <a:lumMod val="85000"/>
                    <a:lumOff val="15000"/>
                  </a:schemeClr>
                </a:solidFill>
                <a:latin typeface="Calibri Light"/>
                <a:cs typeface="Calibri Light"/>
              </a:rPr>
              <a:t>Custom application models to win more business</a:t>
            </a:r>
          </a:p>
          <a:p>
            <a:pPr>
              <a:lnSpc>
                <a:spcPct val="110000"/>
              </a:lnSpc>
            </a:pPr>
            <a:r>
              <a:rPr lang="en-US" sz="1682" dirty="0">
                <a:solidFill>
                  <a:schemeClr val="tx1">
                    <a:lumMod val="85000"/>
                    <a:lumOff val="15000"/>
                  </a:schemeClr>
                </a:solidFill>
                <a:latin typeface="Calibri Light"/>
                <a:cs typeface="Calibri Light"/>
              </a:rPr>
              <a:t>Client focused applications for self service access to </a:t>
            </a:r>
            <a:br>
              <a:rPr lang="en-US" sz="1682" dirty="0">
                <a:solidFill>
                  <a:schemeClr val="tx1">
                    <a:lumMod val="85000"/>
                    <a:lumOff val="15000"/>
                  </a:schemeClr>
                </a:solidFill>
                <a:latin typeface="Calibri Light"/>
                <a:cs typeface="Calibri Light"/>
              </a:rPr>
            </a:br>
            <a:r>
              <a:rPr lang="en-US" sz="1682" dirty="0">
                <a:solidFill>
                  <a:schemeClr val="tx1">
                    <a:lumMod val="85000"/>
                    <a:lumOff val="15000"/>
                  </a:schemeClr>
                </a:solidFill>
                <a:latin typeface="Calibri Light"/>
                <a:cs typeface="Calibri Light"/>
              </a:rPr>
              <a:t>JLL modeling.</a:t>
            </a:r>
          </a:p>
          <a:p>
            <a:pPr>
              <a:lnSpc>
                <a:spcPct val="110000"/>
              </a:lnSpc>
            </a:pPr>
            <a:r>
              <a:rPr lang="en-US" sz="1682" dirty="0">
                <a:solidFill>
                  <a:schemeClr val="tx1">
                    <a:lumMod val="85000"/>
                    <a:lumOff val="15000"/>
                  </a:schemeClr>
                </a:solidFill>
                <a:latin typeface="Calibri Light"/>
                <a:cs typeface="Calibri Light"/>
              </a:rPr>
              <a:t>Custom productivity tools </a:t>
            </a:r>
            <a:br>
              <a:rPr lang="en-US" sz="1682" dirty="0">
                <a:solidFill>
                  <a:schemeClr val="tx1">
                    <a:lumMod val="85000"/>
                    <a:lumOff val="15000"/>
                  </a:schemeClr>
                </a:solidFill>
                <a:latin typeface="Calibri Light"/>
                <a:cs typeface="Calibri Light"/>
              </a:rPr>
            </a:br>
            <a:r>
              <a:rPr lang="en-US" sz="1682" dirty="0">
                <a:solidFill>
                  <a:schemeClr val="tx1">
                    <a:lumMod val="85000"/>
                    <a:lumOff val="15000"/>
                  </a:schemeClr>
                </a:solidFill>
                <a:latin typeface="Calibri Light"/>
                <a:cs typeface="Calibri Light"/>
              </a:rPr>
              <a:t>to accelerate content development for marketing and pitching business</a:t>
            </a:r>
          </a:p>
        </p:txBody>
      </p:sp>
      <p:pic>
        <p:nvPicPr>
          <p:cNvPr id="3" name="Picture 2" descr="Basi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466" y="1583162"/>
            <a:ext cx="1015494" cy="1015494"/>
          </a:xfrm>
          <a:prstGeom prst="rect">
            <a:avLst/>
          </a:prstGeom>
        </p:spPr>
      </p:pic>
      <p:pic>
        <p:nvPicPr>
          <p:cNvPr id="6" name="Picture 5" descr="Advance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1062" y="1583162"/>
            <a:ext cx="1015494" cy="1015494"/>
          </a:xfrm>
          <a:prstGeom prst="rect">
            <a:avLst/>
          </a:prstGeom>
        </p:spPr>
      </p:pic>
      <p:pic>
        <p:nvPicPr>
          <p:cNvPr id="7" name="Picture 6" descr="Custo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1507" y="1601370"/>
            <a:ext cx="1015494" cy="1015494"/>
          </a:xfrm>
          <a:prstGeom prst="rect">
            <a:avLst/>
          </a:prstGeom>
        </p:spPr>
      </p:pic>
    </p:spTree>
    <p:extLst>
      <p:ext uri="{BB962C8B-B14F-4D97-AF65-F5344CB8AC3E}">
        <p14:creationId xmlns:p14="http://schemas.microsoft.com/office/powerpoint/2010/main" val="4951070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JLL_PPT_BK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10055608" cy="7543800"/>
          </a:xfrm>
          <a:prstGeom prst="rect">
            <a:avLst/>
          </a:prstGeom>
        </p:spPr>
      </p:pic>
      <p:sp>
        <p:nvSpPr>
          <p:cNvPr id="7" name="Title 1"/>
          <p:cNvSpPr txBox="1">
            <a:spLocks/>
          </p:cNvSpPr>
          <p:nvPr/>
        </p:nvSpPr>
        <p:spPr>
          <a:xfrm>
            <a:off x="672307" y="508952"/>
            <a:ext cx="8713788" cy="820738"/>
          </a:xfrm>
          <a:prstGeom prst="rect">
            <a:avLst/>
          </a:prstGeom>
        </p:spPr>
        <p:txBody>
          <a:bodyPr vert="horz" lIns="100584" tIns="50292" rIns="100584" bIns="50292"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40" dirty="0" err="1">
                <a:latin typeface="Times New Roman"/>
                <a:cs typeface="Times New Roman"/>
              </a:rPr>
              <a:t>MapIT</a:t>
            </a:r>
            <a:r>
              <a:rPr lang="en-US" sz="4840" dirty="0">
                <a:latin typeface="Times New Roman"/>
                <a:cs typeface="Times New Roman"/>
              </a:rPr>
              <a:t> will accelerate and change how to win new business</a:t>
            </a:r>
          </a:p>
        </p:txBody>
      </p:sp>
      <p:sp>
        <p:nvSpPr>
          <p:cNvPr id="8" name="Rectangle 7"/>
          <p:cNvSpPr/>
          <p:nvPr/>
        </p:nvSpPr>
        <p:spPr>
          <a:xfrm>
            <a:off x="754380" y="1442104"/>
            <a:ext cx="8256270" cy="1497333"/>
          </a:xfrm>
          <a:prstGeom prst="rect">
            <a:avLst/>
          </a:prstGeom>
        </p:spPr>
        <p:txBody>
          <a:bodyPr wrap="square">
            <a:spAutoFit/>
          </a:bodyPr>
          <a:lstStyle/>
          <a:p>
            <a:endParaRPr lang="en-US" sz="2310" dirty="0"/>
          </a:p>
          <a:p>
            <a:r>
              <a:rPr lang="en-US" sz="3410" dirty="0"/>
              <a:t> </a:t>
            </a:r>
          </a:p>
          <a:p>
            <a:endParaRPr lang="en-US" sz="3410" dirty="0"/>
          </a:p>
        </p:txBody>
      </p:sp>
      <p:pic>
        <p:nvPicPr>
          <p:cNvPr id="5" name="Picture 4" descr="MapIT service level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080" y="1972310"/>
            <a:ext cx="8247888" cy="3802075"/>
          </a:xfrm>
          <a:prstGeom prst="rect">
            <a:avLst/>
          </a:prstGeom>
        </p:spPr>
      </p:pic>
    </p:spTree>
    <p:extLst>
      <p:ext uri="{BB962C8B-B14F-4D97-AF65-F5344CB8AC3E}">
        <p14:creationId xmlns:p14="http://schemas.microsoft.com/office/powerpoint/2010/main" val="196146635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4"/>
          <p:cNvSpPr txBox="1">
            <a:spLocks noChangeArrowheads="1"/>
          </p:cNvSpPr>
          <p:nvPr/>
        </p:nvSpPr>
        <p:spPr bwMode="auto">
          <a:xfrm>
            <a:off x="880321" y="446722"/>
            <a:ext cx="7962477" cy="5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572" tIns="50285" rIns="100572" bIns="50285">
            <a:spAutoFit/>
          </a:bodyPr>
          <a:lstStyle>
            <a:lvl1pPr eaLnBrk="0" hangingPunct="0">
              <a:defRPr sz="2400">
                <a:solidFill>
                  <a:schemeClr val="tx1"/>
                </a:solidFill>
                <a:latin typeface="Arial Narrow" charset="0"/>
                <a:ea typeface="ＭＳ Ｐゴシック" charset="0"/>
                <a:cs typeface="Arial" charset="0"/>
              </a:defRPr>
            </a:lvl1pPr>
            <a:lvl2pPr marL="742950" indent="-285750" eaLnBrk="0" hangingPunct="0">
              <a:defRPr sz="2400">
                <a:solidFill>
                  <a:schemeClr val="tx1"/>
                </a:solidFill>
                <a:latin typeface="Arial Narrow" charset="0"/>
                <a:ea typeface="Arial" charset="0"/>
                <a:cs typeface="Arial" charset="0"/>
              </a:defRPr>
            </a:lvl2pPr>
            <a:lvl3pPr marL="1143000" indent="-228600" eaLnBrk="0" hangingPunct="0">
              <a:defRPr sz="2400">
                <a:solidFill>
                  <a:schemeClr val="tx1"/>
                </a:solidFill>
                <a:latin typeface="Arial Narrow" charset="0"/>
                <a:ea typeface="Arial" charset="0"/>
                <a:cs typeface="Arial" charset="0"/>
              </a:defRPr>
            </a:lvl3pPr>
            <a:lvl4pPr marL="1600200" indent="-228600" eaLnBrk="0" hangingPunct="0">
              <a:defRPr sz="2400">
                <a:solidFill>
                  <a:schemeClr val="tx1"/>
                </a:solidFill>
                <a:latin typeface="Arial Narrow" charset="0"/>
                <a:ea typeface="Arial" charset="0"/>
                <a:cs typeface="Arial" charset="0"/>
              </a:defRPr>
            </a:lvl4pPr>
            <a:lvl5pPr marL="2057400" indent="-228600" eaLnBrk="0" hangingPunct="0">
              <a:defRPr sz="24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Narrow" charset="0"/>
                <a:ea typeface="Arial" charset="0"/>
                <a:cs typeface="Arial" charset="0"/>
              </a:defRPr>
            </a:lvl9pPr>
          </a:lstStyle>
          <a:p>
            <a:pPr eaLnBrk="1" fontAlgn="base" hangingPunct="1">
              <a:spcBef>
                <a:spcPct val="0"/>
              </a:spcBef>
              <a:spcAft>
                <a:spcPct val="0"/>
              </a:spcAft>
              <a:defRPr/>
            </a:pPr>
            <a:r>
              <a:rPr lang="en-US" sz="3190" dirty="0">
                <a:solidFill>
                  <a:srgbClr val="C00000"/>
                </a:solidFill>
                <a:latin typeface="Times New Roman"/>
              </a:rPr>
              <a:t>JLL Location Intelligence Dashboard Examples</a:t>
            </a:r>
          </a:p>
        </p:txBody>
      </p:sp>
      <p:sp>
        <p:nvSpPr>
          <p:cNvPr id="20484" name="TextBox 2"/>
          <p:cNvSpPr txBox="1">
            <a:spLocks noChangeArrowheads="1"/>
          </p:cNvSpPr>
          <p:nvPr/>
        </p:nvSpPr>
        <p:spPr bwMode="auto">
          <a:xfrm>
            <a:off x="2036763" y="6903720"/>
            <a:ext cx="7370762" cy="64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72" tIns="50285" rIns="100572" bIns="50285">
            <a:spAutoFit/>
          </a:bodyPr>
          <a:lstStyle>
            <a:lvl1pPr eaLnBrk="0" hangingPunct="0">
              <a:defRPr sz="2700">
                <a:solidFill>
                  <a:schemeClr val="tx1"/>
                </a:solidFill>
                <a:latin typeface="Arial Narrow" pitchFamily="34" charset="0"/>
              </a:defRPr>
            </a:lvl1pPr>
            <a:lvl2pPr marL="742950" indent="-285750" eaLnBrk="0" hangingPunct="0">
              <a:defRPr sz="2700">
                <a:solidFill>
                  <a:schemeClr val="tx1"/>
                </a:solidFill>
                <a:latin typeface="Arial Narrow" pitchFamily="34" charset="0"/>
              </a:defRPr>
            </a:lvl2pPr>
            <a:lvl3pPr marL="1143000" indent="-228600" eaLnBrk="0" hangingPunct="0">
              <a:defRPr sz="2700">
                <a:solidFill>
                  <a:schemeClr val="tx1"/>
                </a:solidFill>
                <a:latin typeface="Arial Narrow" pitchFamily="34" charset="0"/>
              </a:defRPr>
            </a:lvl3pPr>
            <a:lvl4pPr marL="1600200" indent="-228600" eaLnBrk="0" hangingPunct="0">
              <a:defRPr sz="2700">
                <a:solidFill>
                  <a:schemeClr val="tx1"/>
                </a:solidFill>
                <a:latin typeface="Arial Narrow" pitchFamily="34" charset="0"/>
              </a:defRPr>
            </a:lvl4pPr>
            <a:lvl5pPr marL="2057400" indent="-228600" eaLnBrk="0" hangingPunct="0">
              <a:defRPr sz="2700">
                <a:solidFill>
                  <a:schemeClr val="tx1"/>
                </a:solidFill>
                <a:latin typeface="Arial Narrow" pitchFamily="34" charset="0"/>
              </a:defRPr>
            </a:lvl5pPr>
            <a:lvl6pPr marL="2514600" indent="-228600" eaLnBrk="0" fontAlgn="base" hangingPunct="0">
              <a:spcBef>
                <a:spcPct val="0"/>
              </a:spcBef>
              <a:spcAft>
                <a:spcPct val="0"/>
              </a:spcAft>
              <a:defRPr sz="2700">
                <a:solidFill>
                  <a:schemeClr val="tx1"/>
                </a:solidFill>
                <a:latin typeface="Arial Narrow" pitchFamily="34" charset="0"/>
              </a:defRPr>
            </a:lvl6pPr>
            <a:lvl7pPr marL="2971800" indent="-228600" eaLnBrk="0" fontAlgn="base" hangingPunct="0">
              <a:spcBef>
                <a:spcPct val="0"/>
              </a:spcBef>
              <a:spcAft>
                <a:spcPct val="0"/>
              </a:spcAft>
              <a:defRPr sz="2700">
                <a:solidFill>
                  <a:schemeClr val="tx1"/>
                </a:solidFill>
                <a:latin typeface="Arial Narrow" pitchFamily="34" charset="0"/>
              </a:defRPr>
            </a:lvl7pPr>
            <a:lvl8pPr marL="3429000" indent="-228600" eaLnBrk="0" fontAlgn="base" hangingPunct="0">
              <a:spcBef>
                <a:spcPct val="0"/>
              </a:spcBef>
              <a:spcAft>
                <a:spcPct val="0"/>
              </a:spcAft>
              <a:defRPr sz="2700">
                <a:solidFill>
                  <a:schemeClr val="tx1"/>
                </a:solidFill>
                <a:latin typeface="Arial Narrow" pitchFamily="34" charset="0"/>
              </a:defRPr>
            </a:lvl8pPr>
            <a:lvl9pPr marL="3886200" indent="-228600" eaLnBrk="0" fontAlgn="base" hangingPunct="0">
              <a:spcBef>
                <a:spcPct val="0"/>
              </a:spcBef>
              <a:spcAft>
                <a:spcPct val="0"/>
              </a:spcAft>
              <a:defRPr sz="2700">
                <a:solidFill>
                  <a:schemeClr val="tx1"/>
                </a:solidFill>
                <a:latin typeface="Arial Narrow" pitchFamily="34" charset="0"/>
              </a:defRPr>
            </a:lvl9pPr>
          </a:lstStyle>
          <a:p>
            <a:pPr eaLnBrk="1" fontAlgn="base" hangingPunct="1">
              <a:spcBef>
                <a:spcPct val="0"/>
              </a:spcBef>
              <a:spcAft>
                <a:spcPct val="0"/>
              </a:spcAft>
            </a:pPr>
            <a:r>
              <a:rPr lang="en-US" sz="1760" dirty="0">
                <a:solidFill>
                  <a:srgbClr val="000000"/>
                </a:solidFill>
                <a:ea typeface="MS PGothic" pitchFamily="34" charset="-128"/>
                <a:cs typeface="Arial" pitchFamily="34" charset="0"/>
              </a:rPr>
              <a:t>We  provide a shared LI platform to upload data in a visual platform that allows the client to conduct further analysis on the deliverable.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120140"/>
            <a:ext cx="7208520" cy="540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20653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Month 00, 2014</a:t>
            </a:r>
            <a:endParaRPr lang="en-GB" dirty="0"/>
          </a:p>
        </p:txBody>
      </p:sp>
      <p:sp>
        <p:nvSpPr>
          <p:cNvPr id="5" name="Slide Number Placeholder 4"/>
          <p:cNvSpPr>
            <a:spLocks noGrp="1"/>
          </p:cNvSpPr>
          <p:nvPr>
            <p:ph type="sldNum" sz="quarter" idx="12"/>
          </p:nvPr>
        </p:nvSpPr>
        <p:spPr/>
        <p:txBody>
          <a:bodyPr/>
          <a:lstStyle/>
          <a:p>
            <a:fld id="{523B482B-367B-4B05-AE4E-7266E7F2964D}" type="slidenum">
              <a:rPr lang="en-GB" smtClean="0"/>
              <a:t>45</a:t>
            </a:fld>
            <a:endParaRPr lang="en-GB"/>
          </a:p>
        </p:txBody>
      </p:sp>
      <p:pic>
        <p:nvPicPr>
          <p:cNvPr id="7" name="Picture 6" descr="Steve Job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647" y="1592033"/>
            <a:ext cx="5408307" cy="4161861"/>
          </a:xfrm>
          <a:prstGeom prst="rect">
            <a:avLst/>
          </a:prstGeom>
        </p:spPr>
      </p:pic>
    </p:spTree>
    <p:extLst>
      <p:ext uri="{BB962C8B-B14F-4D97-AF65-F5344CB8AC3E}">
        <p14:creationId xmlns:p14="http://schemas.microsoft.com/office/powerpoint/2010/main" val="10697960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fld id="{30A4F125-35BE-E34F-8C3B-C43C4F739EC9}" type="slidenum">
              <a:rPr lang="en-US" altLang="en-US" smtClean="0"/>
              <a:pPr/>
              <a:t>46</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750"/>
            <a:ext cx="10058400" cy="7484899"/>
          </a:xfrm>
          <a:prstGeom prst="rect">
            <a:avLst/>
          </a:prstGeom>
        </p:spPr>
      </p:pic>
    </p:spTree>
    <p:extLst>
      <p:ext uri="{BB962C8B-B14F-4D97-AF65-F5344CB8AC3E}">
        <p14:creationId xmlns:p14="http://schemas.microsoft.com/office/powerpoint/2010/main" val="205901263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696200" cy="518160"/>
          </a:xfrm>
        </p:spPr>
        <p:txBody>
          <a:bodyPr>
            <a:normAutofit/>
          </a:bodyPr>
          <a:lstStyle/>
          <a:p>
            <a:r>
              <a:rPr lang="en-US" dirty="0">
                <a:solidFill>
                  <a:srgbClr val="C00000"/>
                </a:solidFill>
              </a:rPr>
              <a:t>Enterprise approach to using GIS technology</a:t>
            </a:r>
          </a:p>
        </p:txBody>
      </p:sp>
      <p:sp>
        <p:nvSpPr>
          <p:cNvPr id="5" name="Slide Number Placeholder 4"/>
          <p:cNvSpPr>
            <a:spLocks noGrp="1"/>
          </p:cNvSpPr>
          <p:nvPr>
            <p:ph type="sldNum" sz="quarter" idx="12"/>
          </p:nvPr>
        </p:nvSpPr>
        <p:spPr/>
        <p:txBody>
          <a:bodyPr/>
          <a:lstStyle/>
          <a:p>
            <a:fld id="{D8AC6647-E339-4384-B6DA-A8050A6FDAE2}" type="slidenum">
              <a:rPr lang="en-US" smtClean="0"/>
              <a:t>47</a:t>
            </a:fld>
            <a:endParaRPr lang="en-US"/>
          </a:p>
        </p:txBody>
      </p:sp>
      <p:pic>
        <p:nvPicPr>
          <p:cNvPr id="6" name="Picture 5" descr="achine generated alternative text:&#10;•s OF BUSINESS &#10;INTEGRATION &#10;TRAINING &amp; &#10;s"/>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371600"/>
            <a:ext cx="5334000" cy="5181600"/>
          </a:xfrm>
          <a:prstGeom prst="rect">
            <a:avLst/>
          </a:prstGeom>
          <a:noFill/>
          <a:ln>
            <a:noFill/>
          </a:ln>
        </p:spPr>
      </p:pic>
    </p:spTree>
    <p:extLst>
      <p:ext uri="{BB962C8B-B14F-4D97-AF65-F5344CB8AC3E}">
        <p14:creationId xmlns:p14="http://schemas.microsoft.com/office/powerpoint/2010/main" val="132278655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523B482B-367B-4B05-AE4E-7266E7F2964D}" type="slidenum">
              <a:rPr lang="en-GB" smtClean="0"/>
              <a:t>48</a:t>
            </a:fld>
            <a:endParaRPr lang="en-GB"/>
          </a:p>
        </p:txBody>
      </p:sp>
      <p:sp>
        <p:nvSpPr>
          <p:cNvPr id="24" name="Title 4"/>
          <p:cNvSpPr txBox="1">
            <a:spLocks/>
          </p:cNvSpPr>
          <p:nvPr/>
        </p:nvSpPr>
        <p:spPr>
          <a:xfrm>
            <a:off x="533400" y="304800"/>
            <a:ext cx="8140362" cy="565603"/>
          </a:xfrm>
          <a:prstGeom prst="rect">
            <a:avLst/>
          </a:prstGeom>
        </p:spPr>
        <p:txBody>
          <a:bodyPr vert="horz" lIns="0" tIns="0" rIns="0" bIns="0" rtlCol="0" anchor="b" anchorCtr="0">
            <a:noAutofit/>
          </a:bodyPr>
          <a:lstStyle>
            <a:lvl1pPr algn="l" defTabSz="1463040" rtl="0" eaLnBrk="1" latinLnBrk="0" hangingPunct="1">
              <a:lnSpc>
                <a:spcPct val="100000"/>
              </a:lnSpc>
              <a:spcBef>
                <a:spcPct val="0"/>
              </a:spcBef>
              <a:buNone/>
              <a:defRPr sz="4500" kern="1200">
                <a:solidFill>
                  <a:srgbClr val="000000"/>
                </a:solidFill>
                <a:latin typeface="+mj-lt"/>
                <a:ea typeface="+mj-ea"/>
                <a:cs typeface="+mj-cs"/>
              </a:defRPr>
            </a:lvl1pPr>
          </a:lstStyle>
          <a:p>
            <a:r>
              <a:rPr lang="en-US" sz="2847" dirty="0">
                <a:solidFill>
                  <a:srgbClr val="C00000"/>
                </a:solidFill>
              </a:rPr>
              <a:t>Advancing Strategic Decisions</a:t>
            </a:r>
            <a:endParaRPr lang="en-US" sz="1553" dirty="0">
              <a:solidFill>
                <a:srgbClr val="C00000"/>
              </a:solidFill>
              <a:latin typeface="Times New Roman"/>
              <a:cs typeface="Times New Roman"/>
            </a:endParaRPr>
          </a:p>
        </p:txBody>
      </p:sp>
      <p:sp>
        <p:nvSpPr>
          <p:cNvPr id="31" name="TextBox 30"/>
          <p:cNvSpPr txBox="1"/>
          <p:nvPr/>
        </p:nvSpPr>
        <p:spPr>
          <a:xfrm>
            <a:off x="484082" y="964244"/>
            <a:ext cx="7903379" cy="331309"/>
          </a:xfrm>
          <a:prstGeom prst="rect">
            <a:avLst/>
          </a:prstGeom>
          <a:solidFill>
            <a:schemeClr val="bg1"/>
          </a:solidFill>
        </p:spPr>
        <p:txBody>
          <a:bodyPr wrap="square" rtlCol="0">
            <a:spAutoFit/>
          </a:bodyPr>
          <a:lstStyle/>
          <a:p>
            <a:r>
              <a:rPr lang="en-US" sz="1553" b="1" i="1" dirty="0">
                <a:latin typeface="Calibri"/>
                <a:cs typeface="Calibri"/>
              </a:rPr>
              <a:t>Capturing, sharing and collaborating across the enterprise.</a:t>
            </a:r>
          </a:p>
        </p:txBody>
      </p:sp>
      <p:pic>
        <p:nvPicPr>
          <p:cNvPr id="11" name="Picture 10" descr="DataAtlas_infographic_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600200"/>
            <a:ext cx="5140647" cy="5140647"/>
          </a:xfrm>
          <a:prstGeom prst="rect">
            <a:avLst/>
          </a:prstGeom>
        </p:spPr>
      </p:pic>
    </p:spTree>
    <p:extLst>
      <p:ext uri="{BB962C8B-B14F-4D97-AF65-F5344CB8AC3E}">
        <p14:creationId xmlns:p14="http://schemas.microsoft.com/office/powerpoint/2010/main" val="1840120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normAutofit fontScale="90000"/>
          </a:bodyPr>
          <a:lstStyle/>
          <a:p>
            <a:pPr eaLnBrk="1" hangingPunct="1"/>
            <a:r>
              <a:rPr lang="en-US" altLang="en-US" sz="3960"/>
              <a:t>Summary</a:t>
            </a:r>
          </a:p>
        </p:txBody>
      </p:sp>
      <p:sp>
        <p:nvSpPr>
          <p:cNvPr id="67586" name="Content Placeholder 2"/>
          <p:cNvSpPr>
            <a:spLocks noGrp="1"/>
          </p:cNvSpPr>
          <p:nvPr>
            <p:ph idx="1"/>
          </p:nvPr>
        </p:nvSpPr>
        <p:spPr/>
        <p:txBody>
          <a:bodyPr/>
          <a:lstStyle/>
          <a:p>
            <a:pPr eaLnBrk="1" hangingPunct="1"/>
            <a:r>
              <a:rPr lang="en-US" altLang="en-US" sz="2640" dirty="0"/>
              <a:t>Real estate is about Location</a:t>
            </a:r>
          </a:p>
          <a:p>
            <a:pPr eaLnBrk="1" hangingPunct="1"/>
            <a:r>
              <a:rPr lang="en-US" altLang="en-US" sz="2640" dirty="0"/>
              <a:t>Geographical data offers information on people and places and can be contextually analyzed to determine a geography of opportunity.</a:t>
            </a:r>
          </a:p>
          <a:p>
            <a:pPr eaLnBrk="1" hangingPunct="1"/>
            <a:r>
              <a:rPr lang="en-US" altLang="en-US" sz="2640" dirty="0"/>
              <a:t>What is the story we can tell the real estate client</a:t>
            </a:r>
          </a:p>
          <a:p>
            <a:pPr eaLnBrk="1" hangingPunct="1"/>
            <a:endParaRPr lang="en-US" altLang="en-US" sz="2640" dirty="0"/>
          </a:p>
          <a:p>
            <a:pPr eaLnBrk="1" hangingPunct="1"/>
            <a:endParaRPr lang="en-US" altLang="en-US" sz="2640" dirty="0"/>
          </a:p>
        </p:txBody>
      </p:sp>
    </p:spTree>
    <p:extLst>
      <p:ext uri="{BB962C8B-B14F-4D97-AF65-F5344CB8AC3E}">
        <p14:creationId xmlns:p14="http://schemas.microsoft.com/office/powerpoint/2010/main" val="159431410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1089660" y="2293621"/>
            <a:ext cx="8465820" cy="4559459"/>
          </a:xfrm>
        </p:spPr>
        <p:txBody>
          <a:bodyPr/>
          <a:lstStyle/>
          <a:p>
            <a:pPr eaLnBrk="1" hangingPunct="1"/>
            <a:endParaRPr lang="en-US" altLang="en-US">
              <a:latin typeface="Futura"/>
            </a:endParaRPr>
          </a:p>
        </p:txBody>
      </p:sp>
      <p:sp>
        <p:nvSpPr>
          <p:cNvPr id="26627" name="Rectangle 5"/>
          <p:cNvSpPr>
            <a:spLocks noChangeArrowheads="1"/>
          </p:cNvSpPr>
          <p:nvPr/>
        </p:nvSpPr>
        <p:spPr bwMode="auto">
          <a:xfrm>
            <a:off x="419100" y="701040"/>
            <a:ext cx="9304020" cy="5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80">
                <a:solidFill>
                  <a:schemeClr val="tx2"/>
                </a:solidFill>
              </a:rPr>
              <a:t>GPS/GPR and GIS in Archaeology </a:t>
            </a:r>
          </a:p>
        </p:txBody>
      </p:sp>
      <p:pic>
        <p:nvPicPr>
          <p:cNvPr id="26628" name="Picture 6" descr="gpr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539240"/>
            <a:ext cx="4947127" cy="355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80"/>
                </a:solidFill>
                <a:miter lim="800000"/>
                <a:headEnd/>
                <a:tailEnd/>
              </a14:hiddenLine>
            </a:ext>
          </a:extLst>
        </p:spPr>
      </p:pic>
      <p:pic>
        <p:nvPicPr>
          <p:cNvPr id="26629" name="Picture 7" descr="minoan"/>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380" y="4305300"/>
            <a:ext cx="3185160" cy="221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80"/>
                </a:solidFill>
                <a:miter lim="800000"/>
                <a:headEnd/>
                <a:tailEnd/>
              </a14:hiddenLine>
            </a:ext>
          </a:extLst>
        </p:spPr>
      </p:pic>
      <p:pic>
        <p:nvPicPr>
          <p:cNvPr id="266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760" y="1706880"/>
            <a:ext cx="4115912" cy="23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80"/>
                </a:solidFill>
                <a:miter lim="800000"/>
                <a:headEnd/>
                <a:tailEnd/>
              </a14:hiddenLine>
            </a:ext>
          </a:extLst>
        </p:spPr>
      </p:pic>
      <p:pic>
        <p:nvPicPr>
          <p:cNvPr id="26631" name="Picture 9" descr="LAND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301" y="3886200"/>
            <a:ext cx="1758474"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80"/>
                </a:solidFill>
                <a:miter lim="800000"/>
                <a:headEnd/>
                <a:tailEnd/>
              </a14:hiddenLine>
            </a:ext>
          </a:extLst>
        </p:spPr>
      </p:pic>
    </p:spTree>
    <p:extLst>
      <p:ext uri="{BB962C8B-B14F-4D97-AF65-F5344CB8AC3E}">
        <p14:creationId xmlns:p14="http://schemas.microsoft.com/office/powerpoint/2010/main" val="156591279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oCom DriveInfog V2_72dp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1" y="114300"/>
            <a:ext cx="9699172" cy="7543800"/>
          </a:xfrm>
          <a:prstGeom prst="rect">
            <a:avLst/>
          </a:prstGeom>
        </p:spPr>
      </p:pic>
    </p:spTree>
    <p:extLst>
      <p:ext uri="{BB962C8B-B14F-4D97-AF65-F5344CB8AC3E}">
        <p14:creationId xmlns:p14="http://schemas.microsoft.com/office/powerpoint/2010/main" val="310176000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_cholera_mapsm.jpg"/>
          <p:cNvPicPr>
            <a:picLocks noChangeAspect="1"/>
          </p:cNvPicPr>
          <p:nvPr/>
        </p:nvPicPr>
        <p:blipFill>
          <a:blip r:embed="rId2" cstate="print"/>
          <a:stretch>
            <a:fillRect/>
          </a:stretch>
        </p:blipFill>
        <p:spPr>
          <a:xfrm>
            <a:off x="4759284" y="1989428"/>
            <a:ext cx="4549965" cy="3496974"/>
          </a:xfrm>
          <a:prstGeom prst="rect">
            <a:avLst/>
          </a:prstGeom>
        </p:spPr>
      </p:pic>
      <p:sp>
        <p:nvSpPr>
          <p:cNvPr id="5" name="Rectangle 4"/>
          <p:cNvSpPr/>
          <p:nvPr/>
        </p:nvSpPr>
        <p:spPr>
          <a:xfrm>
            <a:off x="407624" y="1531367"/>
            <a:ext cx="4450814" cy="1077218"/>
          </a:xfrm>
          <a:prstGeom prst="rect">
            <a:avLst/>
          </a:prstGeom>
        </p:spPr>
        <p:txBody>
          <a:bodyPr wrap="square">
            <a:spAutoFit/>
          </a:bodyPr>
          <a:lstStyle/>
          <a:p>
            <a:r>
              <a:rPr lang="en-US" sz="1600" dirty="0"/>
              <a:t>John Snow's now famous cholera map. In 1854, people were dying in large numbers and high frequency, but nobody knew what was going on. John Snow solved the mystery with his map.</a:t>
            </a:r>
          </a:p>
        </p:txBody>
      </p:sp>
      <p:sp>
        <p:nvSpPr>
          <p:cNvPr id="6" name="Rectangle 2"/>
          <p:cNvSpPr txBox="1">
            <a:spLocks noChangeArrowheads="1"/>
          </p:cNvSpPr>
          <p:nvPr/>
        </p:nvSpPr>
        <p:spPr>
          <a:xfrm>
            <a:off x="408696" y="494535"/>
            <a:ext cx="8255786" cy="1138773"/>
          </a:xfrm>
          <a:prstGeom prst="rect">
            <a:avLst/>
          </a:prstGeom>
          <a:noFill/>
          <a:ln/>
        </p:spPr>
        <p:txBody>
          <a:bodyPr wrap="none">
            <a:spAutoFit/>
          </a:bodyPr>
          <a:lstStyle/>
          <a:p>
            <a:pPr marL="0" marR="0" lvl="0" indent="0" algn="l" defTabSz="1019175"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1"/>
                </a:solidFill>
                <a:effectLst/>
                <a:uLnTx/>
                <a:uFillTx/>
                <a:latin typeface="+mj-lt"/>
                <a:ea typeface="+mj-ea"/>
                <a:cs typeface="+mj-cs"/>
              </a:rPr>
              <a:t>Strategic planning and decision making - History</a:t>
            </a:r>
            <a:r>
              <a:rPr kumimoji="0" lang="en-US" sz="3600" b="0" i="0" u="none" strike="noStrike" kern="0" cap="none" spc="0" normalizeH="0" baseline="0" noProof="0" dirty="0">
                <a:ln>
                  <a:noFill/>
                </a:ln>
                <a:solidFill>
                  <a:schemeClr val="tx1"/>
                </a:solidFill>
                <a:effectLst/>
                <a:uLnTx/>
                <a:uFillTx/>
                <a:latin typeface="+mj-lt"/>
                <a:ea typeface="+mj-ea"/>
                <a:cs typeface="+mj-cs"/>
              </a:rPr>
              <a:t/>
            </a:r>
            <a:br>
              <a:rPr kumimoji="0" lang="en-US" sz="3600" b="0" i="0" u="none" strike="noStrike" kern="0" cap="none" spc="0" normalizeH="0" baseline="0" noProof="0" dirty="0">
                <a:ln>
                  <a:noFill/>
                </a:ln>
                <a:solidFill>
                  <a:schemeClr val="tx1"/>
                </a:solidFill>
                <a:effectLst/>
                <a:uLnTx/>
                <a:uFillTx/>
                <a:latin typeface="+mj-lt"/>
                <a:ea typeface="+mj-ea"/>
                <a:cs typeface="+mj-cs"/>
              </a:rPr>
            </a:br>
            <a:endParaRPr kumimoji="0" lang="en-US" sz="3600" b="0" i="0" u="none" strike="noStrike" kern="0" cap="none" spc="0" normalizeH="0" baseline="0" noProof="0" dirty="0">
              <a:ln>
                <a:noFill/>
              </a:ln>
              <a:solidFill>
                <a:schemeClr val="tx1"/>
              </a:solidFill>
              <a:effectLst/>
              <a:uLnTx/>
              <a:uFillTx/>
              <a:latin typeface="+mj-lt"/>
              <a:ea typeface="+mj-ea"/>
              <a:cs typeface="+mj-cs"/>
            </a:endParaRPr>
          </a:p>
        </p:txBody>
      </p:sp>
      <p:pic>
        <p:nvPicPr>
          <p:cNvPr id="8" name="Picture 7" descr="photo.JPG"/>
          <p:cNvPicPr>
            <a:picLocks noChangeAspect="1"/>
          </p:cNvPicPr>
          <p:nvPr/>
        </p:nvPicPr>
        <p:blipFill>
          <a:blip r:embed="rId3" cstate="print"/>
          <a:stretch>
            <a:fillRect/>
          </a:stretch>
        </p:blipFill>
        <p:spPr>
          <a:xfrm rot="5400000">
            <a:off x="703591" y="3361263"/>
            <a:ext cx="2794306" cy="2086997"/>
          </a:xfrm>
          <a:prstGeom prst="rect">
            <a:avLst/>
          </a:prstGeom>
        </p:spPr>
      </p:pic>
      <p:cxnSp>
        <p:nvCxnSpPr>
          <p:cNvPr id="10" name="Straight Arrow Connector 9"/>
          <p:cNvCxnSpPr/>
          <p:nvPr/>
        </p:nvCxnSpPr>
        <p:spPr bwMode="auto">
          <a:xfrm flipV="1">
            <a:off x="2522863" y="3679634"/>
            <a:ext cx="4483865" cy="616944"/>
          </a:xfrm>
          <a:prstGeom prst="straightConnector1">
            <a:avLst/>
          </a:prstGeom>
          <a:solidFill>
            <a:schemeClr val="accent1"/>
          </a:solidFill>
          <a:ln w="28575" cap="flat" cmpd="sng" algn="ctr">
            <a:solidFill>
              <a:schemeClr val="tx2"/>
            </a:solidFill>
            <a:prstDash val="solid"/>
            <a:round/>
            <a:headEnd type="none" w="med" len="med"/>
            <a:tailEnd type="triangle" w="lg" len="lg"/>
          </a:ln>
          <a:effectLst/>
        </p:spPr>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773819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8625840" cy="627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Grp="1" noChangeArrowheads="1"/>
          </p:cNvSpPr>
          <p:nvPr>
            <p:ph type="title"/>
          </p:nvPr>
        </p:nvSpPr>
        <p:spPr>
          <a:xfrm>
            <a:off x="762000" y="0"/>
            <a:ext cx="7040880" cy="670560"/>
          </a:xfrm>
          <a:noFill/>
        </p:spPr>
        <p:txBody>
          <a:bodyPr/>
          <a:lstStyle/>
          <a:p>
            <a:pPr eaLnBrk="1" hangingPunct="1"/>
            <a:r>
              <a:rPr lang="en-US" altLang="en-US" sz="3080" dirty="0">
                <a:solidFill>
                  <a:srgbClr val="C00000"/>
                </a:solidFill>
              </a:rPr>
              <a:t>Health and Geography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426063435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335280" y="701040"/>
            <a:ext cx="377263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980" b="1" dirty="0">
                <a:solidFill>
                  <a:srgbClr val="C00000"/>
                </a:solidFill>
              </a:rPr>
              <a:t>John Kirtland Wright</a:t>
            </a:r>
            <a:r>
              <a:rPr lang="en-US" altLang="en-US" sz="1980" dirty="0">
                <a:solidFill>
                  <a:srgbClr val="C00000"/>
                </a:solidFill>
              </a:rPr>
              <a:t> (1891–1969) </a:t>
            </a:r>
          </a:p>
        </p:txBody>
      </p:sp>
      <p:sp>
        <p:nvSpPr>
          <p:cNvPr id="45058" name="Rectangle 5"/>
          <p:cNvSpPr>
            <a:spLocks noChangeArrowheads="1"/>
          </p:cNvSpPr>
          <p:nvPr/>
        </p:nvSpPr>
        <p:spPr bwMode="auto">
          <a:xfrm>
            <a:off x="356235" y="1287780"/>
            <a:ext cx="9031605"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980" dirty="0">
                <a:ea typeface="Times New Roman" charset="0"/>
                <a:cs typeface="Times New Roman" charset="0"/>
              </a:rPr>
              <a:t>Wright coined the term choropleth</a:t>
            </a:r>
            <a:r>
              <a:rPr lang="en-US" altLang="en-US" sz="1980" dirty="0">
                <a:ea typeface="Times New Roman" charset="0"/>
                <a:cs typeface="Times New Roman" charset="0"/>
                <a:hlinkClick r:id="rId2"/>
              </a:rPr>
              <a:t> </a:t>
            </a:r>
            <a:r>
              <a:rPr lang="en-US" altLang="en-US" sz="1980" dirty="0">
                <a:ea typeface="Times New Roman" charset="0"/>
                <a:cs typeface="Times New Roman" charset="0"/>
              </a:rPr>
              <a:t>map in 1938, although the mapping technique itself was first used by Charles </a:t>
            </a:r>
            <a:r>
              <a:rPr lang="en-US" altLang="en-US" sz="1980" dirty="0" err="1">
                <a:ea typeface="Times New Roman" charset="0"/>
                <a:cs typeface="Times New Roman" charset="0"/>
              </a:rPr>
              <a:t>Dupin</a:t>
            </a:r>
            <a:r>
              <a:rPr lang="en-US" altLang="en-US" sz="1980" dirty="0">
                <a:ea typeface="Times New Roman" charset="0"/>
                <a:cs typeface="Times New Roman" charset="0"/>
              </a:rPr>
              <a:t> in 1826. Wright cautioned against the use of choropleth maps, instead espousing the virtues of the </a:t>
            </a:r>
            <a:r>
              <a:rPr lang="en-US" altLang="en-US" sz="1980" dirty="0" err="1">
                <a:ea typeface="Times New Roman" charset="0"/>
                <a:cs typeface="Times New Roman" charset="0"/>
              </a:rPr>
              <a:t>dasymetric</a:t>
            </a:r>
            <a:r>
              <a:rPr lang="en-US" altLang="en-US" sz="1980" dirty="0">
                <a:ea typeface="Times New Roman" charset="0"/>
                <a:cs typeface="Times New Roman" charset="0"/>
              </a:rPr>
              <a:t> map. </a:t>
            </a:r>
            <a:endParaRPr lang="en-US" altLang="en-US" sz="1320" dirty="0">
              <a:latin typeface="Times New Roman" charset="0"/>
              <a:ea typeface="Times New Roman" charset="0"/>
              <a:cs typeface="Times New Roman" charset="0"/>
            </a:endParaRPr>
          </a:p>
        </p:txBody>
      </p:sp>
      <p:grpSp>
        <p:nvGrpSpPr>
          <p:cNvPr id="45059" name="Group 6"/>
          <p:cNvGrpSpPr>
            <a:grpSpLocks/>
          </p:cNvGrpSpPr>
          <p:nvPr/>
        </p:nvGrpSpPr>
        <p:grpSpPr bwMode="auto">
          <a:xfrm>
            <a:off x="518637" y="2731929"/>
            <a:ext cx="8382000" cy="4023360"/>
            <a:chOff x="720" y="6660"/>
            <a:chExt cx="10980" cy="4140"/>
          </a:xfrm>
        </p:grpSpPr>
        <p:grpSp>
          <p:nvGrpSpPr>
            <p:cNvPr id="45060" name="Group 7"/>
            <p:cNvGrpSpPr>
              <a:grpSpLocks/>
            </p:cNvGrpSpPr>
            <p:nvPr/>
          </p:nvGrpSpPr>
          <p:grpSpPr bwMode="auto">
            <a:xfrm>
              <a:off x="900" y="6660"/>
              <a:ext cx="10440" cy="3512"/>
              <a:chOff x="720" y="1260"/>
              <a:chExt cx="10440" cy="3512"/>
            </a:xfrm>
          </p:grpSpPr>
          <p:pic>
            <p:nvPicPr>
              <p:cNvPr id="45064" name="Picture 8" descr="Example Choroplethic 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260"/>
                <a:ext cx="5235" cy="3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9" descr="Example dasymetric ma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 y="1260"/>
                <a:ext cx="5220" cy="35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45061" name="Text Box 10"/>
            <p:cNvSpPr txBox="1">
              <a:spLocks noChangeArrowheads="1"/>
            </p:cNvSpPr>
            <p:nvPr/>
          </p:nvSpPr>
          <p:spPr bwMode="auto">
            <a:xfrm>
              <a:off x="7020" y="9720"/>
              <a:ext cx="32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1320" b="1">
                  <a:latin typeface="Times New Roman" charset="0"/>
                </a:rPr>
                <a:t>Dasymetric map </a:t>
              </a:r>
              <a:endParaRPr lang="en-US" altLang="en-US" sz="1980"/>
            </a:p>
          </p:txBody>
        </p:sp>
        <p:sp>
          <p:nvSpPr>
            <p:cNvPr id="45062" name="Text Box 11"/>
            <p:cNvSpPr txBox="1">
              <a:spLocks noChangeArrowheads="1"/>
            </p:cNvSpPr>
            <p:nvPr/>
          </p:nvSpPr>
          <p:spPr bwMode="auto">
            <a:xfrm>
              <a:off x="1860" y="9720"/>
              <a:ext cx="32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1320" b="1">
                  <a:latin typeface="Times New Roman" charset="0"/>
                </a:rPr>
                <a:t>Choroplethic map </a:t>
              </a:r>
              <a:endParaRPr lang="en-US" altLang="en-US" sz="1980"/>
            </a:p>
          </p:txBody>
        </p:sp>
        <p:sp>
          <p:nvSpPr>
            <p:cNvPr id="45063" name="Text Box 12"/>
            <p:cNvSpPr txBox="1">
              <a:spLocks noChangeArrowheads="1"/>
            </p:cNvSpPr>
            <p:nvPr/>
          </p:nvSpPr>
          <p:spPr bwMode="auto">
            <a:xfrm>
              <a:off x="720" y="10260"/>
              <a:ext cx="10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1100" b="1">
                  <a:latin typeface="Times New Roman" charset="0"/>
                </a:rPr>
                <a:t>A comparison demonstrating choroplethic and dasymetric mapping techniques to show population distribution</a:t>
              </a:r>
              <a:endParaRPr lang="en-US" altLang="en-US" sz="1980"/>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11559275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685800" y="609600"/>
            <a:ext cx="7795260" cy="779938"/>
          </a:xfrm>
        </p:spPr>
        <p:txBody>
          <a:bodyPr anchor="b">
            <a:noAutofit/>
          </a:bodyPr>
          <a:lstStyle/>
          <a:p>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solidFill>
                  <a:srgbClr val="C00000"/>
                </a:solidFill>
              </a:rPr>
              <a:t>Location theory</a:t>
            </a:r>
          </a:p>
        </p:txBody>
      </p:sp>
      <p:sp>
        <p:nvSpPr>
          <p:cNvPr id="5" name="Rectangle 5"/>
          <p:cNvSpPr txBox="1">
            <a:spLocks noChangeArrowheads="1"/>
          </p:cNvSpPr>
          <p:nvPr/>
        </p:nvSpPr>
        <p:spPr>
          <a:xfrm>
            <a:off x="297180" y="1737360"/>
            <a:ext cx="8801100" cy="3688080"/>
          </a:xfrm>
          <a:prstGeom prst="rect">
            <a:avLst/>
          </a:prstGeom>
        </p:spPr>
        <p:txBody>
          <a:bodyPr vert="horz" lIns="100584" tIns="50292" rIns="100584" bIns="50292"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1980" dirty="0"/>
              <a:t>Is concerned with the geographic location of economic activity; it has become an integral part of economic geography, regional science, spatial economics and spatial epidemiology</a:t>
            </a:r>
          </a:p>
          <a:p>
            <a:pPr>
              <a:lnSpc>
                <a:spcPct val="90000"/>
              </a:lnSpc>
            </a:pPr>
            <a:r>
              <a:rPr lang="en-US" sz="1980" dirty="0"/>
              <a:t>Location theory addresses the questions of what economic activities are located where and why. </a:t>
            </a:r>
          </a:p>
          <a:p>
            <a:pPr>
              <a:lnSpc>
                <a:spcPct val="90000"/>
              </a:lnSpc>
            </a:pPr>
            <a:r>
              <a:rPr lang="en-US" sz="1980" dirty="0"/>
              <a:t>Location theory rests on the assumption that firms choose locations that maximize their profits and individuals choose locations that maximize their utility </a:t>
            </a:r>
          </a:p>
          <a:p>
            <a:pPr>
              <a:lnSpc>
                <a:spcPct val="90000"/>
              </a:lnSpc>
            </a:pPr>
            <a:r>
              <a:rPr lang="en-US" sz="1980" dirty="0"/>
              <a:t>It was not until the publication of Johann Heinrich von </a:t>
            </a:r>
            <a:r>
              <a:rPr lang="en-US" sz="1980" dirty="0" err="1"/>
              <a:t>Thünen's</a:t>
            </a:r>
            <a:r>
              <a:rPr lang="en-US" sz="1980" dirty="0"/>
              <a:t> first volume of </a:t>
            </a:r>
            <a:r>
              <a:rPr lang="en-US" sz="1980" i="1" dirty="0"/>
              <a:t>Der </a:t>
            </a:r>
            <a:r>
              <a:rPr lang="en-US" sz="1980" i="1" dirty="0" err="1"/>
              <a:t>Isolierte</a:t>
            </a:r>
            <a:r>
              <a:rPr lang="en-US" sz="1980" i="1" dirty="0"/>
              <a:t> </a:t>
            </a:r>
            <a:r>
              <a:rPr lang="en-US" sz="1980" i="1" dirty="0" err="1"/>
              <a:t>Staat</a:t>
            </a:r>
            <a:r>
              <a:rPr lang="en-US" sz="1980" dirty="0"/>
              <a:t> in 1826 that location theory can be said to have really gotten underway.</a:t>
            </a:r>
            <a:endParaRPr lang="en-US" sz="1980" baseline="30000" dirty="0"/>
          </a:p>
          <a:p>
            <a:pPr>
              <a:lnSpc>
                <a:spcPct val="90000"/>
              </a:lnSpc>
            </a:pPr>
            <a:r>
              <a:rPr lang="en-US" sz="1980" dirty="0"/>
              <a:t> Indeed, the prominent regional scientist Walter </a:t>
            </a:r>
            <a:r>
              <a:rPr lang="en-US" sz="1980" dirty="0" err="1"/>
              <a:t>Isard</a:t>
            </a:r>
            <a:r>
              <a:rPr lang="en-US" sz="1980" dirty="0"/>
              <a:t> has called von </a:t>
            </a:r>
            <a:r>
              <a:rPr lang="en-US" sz="1980" dirty="0" err="1"/>
              <a:t>Thünen</a:t>
            </a:r>
            <a:r>
              <a:rPr lang="en-US" sz="1980" dirty="0"/>
              <a:t> "the father of location theorists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129740"/>
            <a:ext cx="1148572" cy="510120"/>
          </a:xfrm>
          <a:prstGeom prst="rect">
            <a:avLst/>
          </a:prstGeom>
        </p:spPr>
      </p:pic>
    </p:spTree>
    <p:extLst>
      <p:ext uri="{BB962C8B-B14F-4D97-AF65-F5344CB8AC3E}">
        <p14:creationId xmlns:p14="http://schemas.microsoft.com/office/powerpoint/2010/main" val="131603172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2_JLL_PowerPoint_template_4x3">
  <a:themeElements>
    <a:clrScheme name="Jones Lang LaSalle 1">
      <a:dk1>
        <a:sysClr val="windowText" lastClr="000000"/>
      </a:dk1>
      <a:lt1>
        <a:sysClr val="window" lastClr="FFFFFF"/>
      </a:lt1>
      <a:dk2>
        <a:srgbClr val="A3C5CD"/>
      </a:dk2>
      <a:lt2>
        <a:srgbClr val="CCCC99"/>
      </a:lt2>
      <a:accent1>
        <a:srgbClr val="BC141A"/>
      </a:accent1>
      <a:accent2>
        <a:srgbClr val="6D7174"/>
      </a:accent2>
      <a:accent3>
        <a:srgbClr val="488B9B"/>
      </a:accent3>
      <a:accent4>
        <a:srgbClr val="999933"/>
      </a:accent4>
      <a:accent5>
        <a:srgbClr val="774A39"/>
      </a:accent5>
      <a:accent6>
        <a:srgbClr val="CA7700"/>
      </a:accent6>
      <a:hlink>
        <a:srgbClr val="AEAFB0"/>
      </a:hlink>
      <a:folHlink>
        <a:srgbClr val="DD898C"/>
      </a:folHlink>
    </a:clrScheme>
    <a:fontScheme name="JLL">
      <a:majorFont>
        <a:latin typeface="Times New Roman"/>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1D5D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D717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defPPr>
      </a:lstStyle>
    </a:txDef>
  </a:objectDefaults>
  <a:extraClrSchemeLst/>
  <a:extLst>
    <a:ext uri="{05A4C25C-085E-4340-85A3-A5531E510DB2}">
      <thm15:themeFamily xmlns:thm15="http://schemas.microsoft.com/office/thememl/2012/main" name="JLL_PowerPoint_template_4x3_revised" id="{D512C32E-FF20-4DFF-B688-1C158579D4ED}" vid="{5A1120D4-79A8-4F5E-8C31-F525647E112E}"/>
    </a:ext>
  </a:extLst>
</a:theme>
</file>

<file path=ppt/theme/theme2.xml><?xml version="1.0" encoding="utf-8"?>
<a:theme xmlns:a="http://schemas.openxmlformats.org/drawingml/2006/main" name="2_JLL Black">
  <a:themeElements>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5D5"/>
      </a:hlink>
      <a:folHlink>
        <a:srgbClr val="ECBEC0"/>
      </a:folHlink>
    </a:clrScheme>
    <a:fontScheme name="1_JLL Black">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5D5"/>
        </a:hlink>
        <a:folHlink>
          <a:srgbClr val="ECBE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FEC44DB2D70D41B288D7F12584C844" ma:contentTypeVersion="1" ma:contentTypeDescription="Create a new document." ma:contentTypeScope="" ma:versionID="0b73799a45d736776260d4d7fa499d88">
  <xsd:schema xmlns:xsd="http://www.w3.org/2001/XMLSchema" xmlns:xs="http://www.w3.org/2001/XMLSchema" xmlns:p="http://schemas.microsoft.com/office/2006/metadata/properties" xmlns:ns2="0dac1442-b7ad-472e-ba73-e1dadf62b3bd" targetNamespace="http://schemas.microsoft.com/office/2006/metadata/properties" ma:root="true" ma:fieldsID="8868036adeea8a9e38ed5d3acac95ecf" ns2:_="">
    <xsd:import namespace="0dac1442-b7ad-472e-ba73-e1dadf62b3bd"/>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ac1442-b7ad-472e-ba73-e1dadf62b3bd"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0dac1442-b7ad-472e-ba73-e1dadf62b3bd">A presentation of our portfolio optimization services for Ascena Retail Group</Description0>
  </documentManagement>
</p:properties>
</file>

<file path=customXml/itemProps1.xml><?xml version="1.0" encoding="utf-8"?>
<ds:datastoreItem xmlns:ds="http://schemas.openxmlformats.org/officeDocument/2006/customXml" ds:itemID="{FC77941B-FEE7-4980-A367-3D8D7D7B78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ac1442-b7ad-472e-ba73-e1dadf62b3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C4879C-3027-4B37-B2D5-8EE9D6AEF5AB}">
  <ds:schemaRefs>
    <ds:schemaRef ds:uri="http://schemas.microsoft.com/sharepoint/v3/contenttype/forms"/>
  </ds:schemaRefs>
</ds:datastoreItem>
</file>

<file path=customXml/itemProps3.xml><?xml version="1.0" encoding="utf-8"?>
<ds:datastoreItem xmlns:ds="http://schemas.openxmlformats.org/officeDocument/2006/customXml" ds:itemID="{C5B8BCDA-62AA-4ABC-8C7E-A02C2111D04D}">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0dac1442-b7ad-472e-ba73-e1dadf62b3b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41116</TotalTime>
  <Words>3401</Words>
  <Application>Microsoft Office PowerPoint</Application>
  <PresentationFormat>Custom</PresentationFormat>
  <Paragraphs>1255</Paragraphs>
  <Slides>50</Slides>
  <Notes>11</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50</vt:i4>
      </vt:variant>
    </vt:vector>
  </HeadingPairs>
  <TitlesOfParts>
    <vt:vector size="71" baseType="lpstr">
      <vt:lpstr>MS PGothic</vt:lpstr>
      <vt:lpstr>MS PGothic</vt:lpstr>
      <vt:lpstr>Arial</vt:lpstr>
      <vt:lpstr>Arial Narrow</vt:lpstr>
      <vt:lpstr>ARS Maquette</vt:lpstr>
      <vt:lpstr>Calibri</vt:lpstr>
      <vt:lpstr>Calibri Light</vt:lpstr>
      <vt:lpstr>Candara</vt:lpstr>
      <vt:lpstr>Cracked</vt:lpstr>
      <vt:lpstr>Futura</vt:lpstr>
      <vt:lpstr>Guardian</vt:lpstr>
      <vt:lpstr>Helvetica Neue</vt:lpstr>
      <vt:lpstr>inherit</vt:lpstr>
      <vt:lpstr>MS Sans Serif</vt:lpstr>
      <vt:lpstr>PMingLiU</vt:lpstr>
      <vt:lpstr>Times</vt:lpstr>
      <vt:lpstr>Times New Roman</vt:lpstr>
      <vt:lpstr>Verdana</vt:lpstr>
      <vt:lpstr>Wingdings</vt:lpstr>
      <vt:lpstr>2_JLL_PowerPoint_template_4x3</vt:lpstr>
      <vt:lpstr>2_JLL Black</vt:lpstr>
      <vt:lpstr>Location Intelligence  for Business </vt:lpstr>
      <vt:lpstr>PowerPoint Presentation</vt:lpstr>
      <vt:lpstr>PowerPoint Presentation</vt:lpstr>
      <vt:lpstr>GIS in developing nations</vt:lpstr>
      <vt:lpstr>PowerPoint Presentation</vt:lpstr>
      <vt:lpstr>PowerPoint Presentation</vt:lpstr>
      <vt:lpstr>Health and Geography </vt:lpstr>
      <vt:lpstr>PowerPoint Presentation</vt:lpstr>
      <vt:lpstr>       Location theory</vt:lpstr>
      <vt:lpstr>Helping innovate healthcare</vt:lpstr>
      <vt:lpstr>PowerPoint Presentation</vt:lpstr>
      <vt:lpstr>PowerPoint Presentation</vt:lpstr>
      <vt:lpstr>PowerPoint Presentation</vt:lpstr>
      <vt:lpstr>PowerPoint Presentation</vt:lpstr>
      <vt:lpstr>Pathology of determining a market for concussive injuries in sport</vt:lpstr>
      <vt:lpstr>PowerPoint Presentation</vt:lpstr>
      <vt:lpstr>PowerPoint Presentation</vt:lpstr>
      <vt:lpstr>Social Science and Medicine</vt:lpstr>
      <vt:lpstr>Identifying a geography of opportunity within the business ecosystem</vt:lpstr>
      <vt:lpstr>PowerPoint Presentation</vt:lpstr>
      <vt:lpstr> </vt:lpstr>
      <vt:lpstr>Colorado Springs: Current talent location assessment</vt:lpstr>
      <vt:lpstr>PowerPoint Presentation</vt:lpstr>
      <vt:lpstr>2013 data evolution is underway in business</vt:lpstr>
      <vt:lpstr>Why Uber is buying map companies  </vt:lpstr>
      <vt:lpstr>Large Consulting practices: The Big 4 – Deloitte, PwC, Ernst and Young, KPMG</vt:lpstr>
      <vt:lpstr>PowerPoint Presentation</vt:lpstr>
      <vt:lpstr>Enterprise GIS for real estate</vt:lpstr>
      <vt:lpstr>PowerPoint Presentation</vt:lpstr>
      <vt:lpstr>PowerPoint Presentation</vt:lpstr>
      <vt:lpstr>PowerPoint Presentation</vt:lpstr>
      <vt:lpstr>4 Essential goals</vt:lpstr>
      <vt:lpstr>+ API Economy</vt:lpstr>
      <vt:lpstr>PowerPoint Presentation</vt:lpstr>
      <vt:lpstr>Data science for decision support</vt:lpstr>
      <vt:lpstr>What is data science?</vt:lpstr>
      <vt:lpstr>PowerPoint Presentation</vt:lpstr>
      <vt:lpstr>Who are the users, super-users and enablers? Self Support</vt:lpstr>
      <vt:lpstr>Creating a Connected Platform</vt:lpstr>
      <vt:lpstr>Client Confidence Accelerators – creating a culture</vt:lpstr>
      <vt:lpstr>PowerPoint Presentation</vt:lpstr>
      <vt:lpstr>Three Service Levels of MapIT</vt:lpstr>
      <vt:lpstr>PowerPoint Presentation</vt:lpstr>
      <vt:lpstr>PowerPoint Presentation</vt:lpstr>
      <vt:lpstr>PowerPoint Presentation</vt:lpstr>
      <vt:lpstr>PowerPoint Presentation</vt:lpstr>
      <vt:lpstr>Enterprise approach to using GIS technology</vt:lpstr>
      <vt:lpstr>PowerPoint Presentation</vt:lpstr>
      <vt:lpstr>Summary</vt:lpstr>
      <vt:lpstr>PowerPoint Presentation</vt:lpstr>
    </vt:vector>
  </TitlesOfParts>
  <Manager>Mobilisation</Manager>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Portfolio Optimization</dc:title>
  <dc:creator>Jones Lang LaSalle</dc:creator>
  <cp:lastModifiedBy>Sarkar, Avijit</cp:lastModifiedBy>
  <cp:revision>1495</cp:revision>
  <cp:lastPrinted>2015-10-08T16:23:32Z</cp:lastPrinted>
  <dcterms:created xsi:type="dcterms:W3CDTF">2006-12-27T17:25:48Z</dcterms:created>
  <dcterms:modified xsi:type="dcterms:W3CDTF">2016-11-02T21:23:26Z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0x01010030FEC44DB2D70D41B288D7F12584C844</vt:lpwstr>
  </property>
</Properties>
</file>